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ink/ink10.xml" ContentType="application/inkml+xml"/>
  <Override PartName="/ppt/notesSlides/notesSlide20.xml" ContentType="application/vnd.openxmlformats-officedocument.presentationml.notesSlide+xml"/>
  <Override PartName="/ppt/ink/ink1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2.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3.xml" ContentType="application/inkml+xml"/>
  <Override PartName="/ppt/notesSlides/notesSlide33.xml" ContentType="application/vnd.openxmlformats-officedocument.presentationml.notesSlide+xml"/>
  <Override PartName="/ppt/ink/ink14.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5.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6.xml" ContentType="application/inkml+xml"/>
  <Override PartName="/ppt/notesSlides/notesSlide42.xml" ContentType="application/vnd.openxmlformats-officedocument.presentationml.notesSlide+xml"/>
  <Override PartName="/ppt/ink/ink17.xml" ContentType="application/inkml+xml"/>
  <Override PartName="/ppt/notesSlides/notesSlide43.xml" ContentType="application/vnd.openxmlformats-officedocument.presentationml.notesSlide+xml"/>
  <Override PartName="/ppt/ink/ink18.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42" r:id="rId2"/>
    <p:sldId id="256" r:id="rId3"/>
    <p:sldId id="311" r:id="rId4"/>
    <p:sldId id="388" r:id="rId5"/>
    <p:sldId id="389" r:id="rId6"/>
    <p:sldId id="390" r:id="rId7"/>
    <p:sldId id="391" r:id="rId8"/>
    <p:sldId id="392" r:id="rId9"/>
    <p:sldId id="393" r:id="rId10"/>
    <p:sldId id="394" r:id="rId11"/>
    <p:sldId id="395" r:id="rId12"/>
    <p:sldId id="396" r:id="rId13"/>
    <p:sldId id="420" r:id="rId14"/>
    <p:sldId id="397" r:id="rId15"/>
    <p:sldId id="398" r:id="rId16"/>
    <p:sldId id="399" r:id="rId17"/>
    <p:sldId id="400" r:id="rId18"/>
    <p:sldId id="437" r:id="rId19"/>
    <p:sldId id="401" r:id="rId20"/>
    <p:sldId id="402" r:id="rId21"/>
    <p:sldId id="403" r:id="rId22"/>
    <p:sldId id="404" r:id="rId23"/>
    <p:sldId id="405" r:id="rId24"/>
    <p:sldId id="406" r:id="rId25"/>
    <p:sldId id="436" r:id="rId26"/>
    <p:sldId id="407" r:id="rId27"/>
    <p:sldId id="408" r:id="rId28"/>
    <p:sldId id="409" r:id="rId29"/>
    <p:sldId id="410" r:id="rId30"/>
    <p:sldId id="411" r:id="rId31"/>
    <p:sldId id="421" r:id="rId32"/>
    <p:sldId id="412" r:id="rId33"/>
    <p:sldId id="413" r:id="rId34"/>
    <p:sldId id="422" r:id="rId35"/>
    <p:sldId id="414" r:id="rId36"/>
    <p:sldId id="415" r:id="rId37"/>
    <p:sldId id="423" r:id="rId38"/>
    <p:sldId id="424" r:id="rId39"/>
    <p:sldId id="425" r:id="rId40"/>
    <p:sldId id="426" r:id="rId41"/>
    <p:sldId id="427" r:id="rId42"/>
    <p:sldId id="416" r:id="rId43"/>
    <p:sldId id="417" r:id="rId44"/>
    <p:sldId id="418" r:id="rId45"/>
    <p:sldId id="428" r:id="rId46"/>
    <p:sldId id="419" r:id="rId47"/>
    <p:sldId id="429" r:id="rId48"/>
    <p:sldId id="430" r:id="rId49"/>
    <p:sldId id="431" r:id="rId50"/>
    <p:sldId id="432" r:id="rId51"/>
    <p:sldId id="387" r:id="rId52"/>
    <p:sldId id="433" r:id="rId53"/>
    <p:sldId id="434" r:id="rId54"/>
    <p:sldId id="341" r:id="rId5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A4"/>
    <a:srgbClr val="666666"/>
    <a:srgbClr val="79A034"/>
    <a:srgbClr val="76B23E"/>
    <a:srgbClr val="E5E7E9"/>
    <a:srgbClr val="F1F3F4"/>
    <a:srgbClr val="AFB1B3"/>
    <a:srgbClr val="B6B8BC"/>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4786DF-B001-4187-9818-67F064028064}" v="106" dt="2022-04-29T03:35:28.1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1" autoAdjust="0"/>
    <p:restoredTop sz="95380" autoAdjust="0"/>
  </p:normalViewPr>
  <p:slideViewPr>
    <p:cSldViewPr snapToGrid="0">
      <p:cViewPr varScale="1">
        <p:scale>
          <a:sx n="86" d="100"/>
          <a:sy n="86" d="100"/>
        </p:scale>
        <p:origin x="228" y="90"/>
      </p:cViewPr>
      <p:guideLst/>
    </p:cSldViewPr>
  </p:slideViewPr>
  <p:outlineViewPr>
    <p:cViewPr>
      <p:scale>
        <a:sx n="33" d="100"/>
        <a:sy n="33" d="100"/>
      </p:scale>
      <p:origin x="0" y="-11754"/>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66" d="100"/>
          <a:sy n="66" d="100"/>
        </p:scale>
        <p:origin x="2772" y="-4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3A4786DF-B001-4187-9818-67F064028064}"/>
    <pc:docChg chg="undo custSel addSld delSld modSld sldOrd modMainMaster">
      <pc:chgData name="Carlos Leonel Ramirez Martinez" userId="14d3900238d93848" providerId="LiveId" clId="{3A4786DF-B001-4187-9818-67F064028064}" dt="2022-04-29T03:35:28.182" v="7358"/>
      <pc:docMkLst>
        <pc:docMk/>
      </pc:docMkLst>
      <pc:sldChg chg="modSp mod">
        <pc:chgData name="Carlos Leonel Ramirez Martinez" userId="14d3900238d93848" providerId="LiveId" clId="{3A4786DF-B001-4187-9818-67F064028064}" dt="2022-03-28T23:53:53.850" v="548" actId="6549"/>
        <pc:sldMkLst>
          <pc:docMk/>
          <pc:sldMk cId="2406273178" sldId="256"/>
        </pc:sldMkLst>
        <pc:spChg chg="mod">
          <ac:chgData name="Carlos Leonel Ramirez Martinez" userId="14d3900238d93848" providerId="LiveId" clId="{3A4786DF-B001-4187-9818-67F064028064}" dt="2022-03-28T23:53:43.690" v="546" actId="6549"/>
          <ac:spMkLst>
            <pc:docMk/>
            <pc:sldMk cId="2406273178" sldId="256"/>
            <ac:spMk id="2" creationId="{00000000-0000-0000-0000-000000000000}"/>
          </ac:spMkLst>
        </pc:spChg>
        <pc:spChg chg="mod">
          <ac:chgData name="Carlos Leonel Ramirez Martinez" userId="14d3900238d93848" providerId="LiveId" clId="{3A4786DF-B001-4187-9818-67F064028064}" dt="2022-03-28T23:53:53.850" v="548" actId="6549"/>
          <ac:spMkLst>
            <pc:docMk/>
            <pc:sldMk cId="2406273178" sldId="256"/>
            <ac:spMk id="12" creationId="{6D557538-D8AF-4733-ABDC-BD8EB139F28F}"/>
          </ac:spMkLst>
        </pc:spChg>
      </pc:sldChg>
      <pc:sldChg chg="addSp modSp mod modNotesTx">
        <pc:chgData name="Carlos Leonel Ramirez Martinez" userId="14d3900238d93848" providerId="LiveId" clId="{3A4786DF-B001-4187-9818-67F064028064}" dt="2022-04-29T03:35:28.182" v="7358"/>
        <pc:sldMkLst>
          <pc:docMk/>
          <pc:sldMk cId="2604637829" sldId="311"/>
        </pc:sldMkLst>
        <pc:spChg chg="mod">
          <ac:chgData name="Carlos Leonel Ramirez Martinez" userId="14d3900238d93848" providerId="LiveId" clId="{3A4786DF-B001-4187-9818-67F064028064}" dt="2022-03-29T23:54:35.638" v="6801" actId="6549"/>
          <ac:spMkLst>
            <pc:docMk/>
            <pc:sldMk cId="2604637829" sldId="311"/>
            <ac:spMk id="4" creationId="{A7AACD59-A443-43D5-B3BA-43906C354A45}"/>
          </ac:spMkLst>
        </pc:spChg>
        <pc:spChg chg="mod">
          <ac:chgData name="Carlos Leonel Ramirez Martinez" userId="14d3900238d93848" providerId="LiveId" clId="{3A4786DF-B001-4187-9818-67F064028064}" dt="2022-03-28T23:53:57.353" v="549" actId="6549"/>
          <ac:spMkLst>
            <pc:docMk/>
            <pc:sldMk cId="2604637829" sldId="311"/>
            <ac:spMk id="7" creationId="{1C6331CC-28A1-405D-8B44-CDE7DD0D44AE}"/>
          </ac:spMkLst>
        </pc:spChg>
        <pc:picChg chg="add mod">
          <ac:chgData name="Carlos Leonel Ramirez Martinez" userId="14d3900238d93848" providerId="LiveId" clId="{3A4786DF-B001-4187-9818-67F064028064}" dt="2022-03-28T23:54:03.368" v="551" actId="1076"/>
          <ac:picMkLst>
            <pc:docMk/>
            <pc:sldMk cId="2604637829" sldId="311"/>
            <ac:picMk id="5" creationId="{B49CA470-3460-45FD-9CC7-F710481242E8}"/>
          </ac:picMkLst>
        </pc:picChg>
        <pc:inkChg chg="add">
          <ac:chgData name="Carlos Leonel Ramirez Martinez" userId="14d3900238d93848" providerId="LiveId" clId="{3A4786DF-B001-4187-9818-67F064028064}" dt="2022-04-29T03:35:28.182" v="7358"/>
          <ac:inkMkLst>
            <pc:docMk/>
            <pc:sldMk cId="2604637829" sldId="311"/>
            <ac:inkMk id="3" creationId="{18FD749E-CD62-44F5-B96B-5398CB8246EE}"/>
          </ac:inkMkLst>
        </pc:inkChg>
      </pc:sldChg>
      <pc:sldChg chg="modSp mod">
        <pc:chgData name="Carlos Leonel Ramirez Martinez" userId="14d3900238d93848" providerId="LiveId" clId="{3A4786DF-B001-4187-9818-67F064028064}" dt="2022-03-28T23:53:39.633" v="545" actId="6549"/>
        <pc:sldMkLst>
          <pc:docMk/>
          <pc:sldMk cId="3714962287" sldId="342"/>
        </pc:sldMkLst>
        <pc:spChg chg="mod">
          <ac:chgData name="Carlos Leonel Ramirez Martinez" userId="14d3900238d93848" providerId="LiveId" clId="{3A4786DF-B001-4187-9818-67F064028064}" dt="2022-03-28T23:53:39.633" v="545" actId="6549"/>
          <ac:spMkLst>
            <pc:docMk/>
            <pc:sldMk cId="3714962287" sldId="342"/>
            <ac:spMk id="2" creationId="{EB155126-CA93-42B0-B47E-6506F2612BD0}"/>
          </ac:spMkLst>
        </pc:spChg>
      </pc:sldChg>
      <pc:sldChg chg="del">
        <pc:chgData name="Carlos Leonel Ramirez Martinez" userId="14d3900238d93848" providerId="LiveId" clId="{3A4786DF-B001-4187-9818-67F064028064}" dt="2022-03-28T23:47:22.118" v="292" actId="47"/>
        <pc:sldMkLst>
          <pc:docMk/>
          <pc:sldMk cId="119525744" sldId="343"/>
        </pc:sldMkLst>
      </pc:sldChg>
      <pc:sldChg chg="del">
        <pc:chgData name="Carlos Leonel Ramirez Martinez" userId="14d3900238d93848" providerId="LiveId" clId="{3A4786DF-B001-4187-9818-67F064028064}" dt="2022-03-28T23:47:22.118" v="292" actId="47"/>
        <pc:sldMkLst>
          <pc:docMk/>
          <pc:sldMk cId="3153493498" sldId="344"/>
        </pc:sldMkLst>
      </pc:sldChg>
      <pc:sldChg chg="del">
        <pc:chgData name="Carlos Leonel Ramirez Martinez" userId="14d3900238d93848" providerId="LiveId" clId="{3A4786DF-B001-4187-9818-67F064028064}" dt="2022-03-28T23:47:22.118" v="292" actId="47"/>
        <pc:sldMkLst>
          <pc:docMk/>
          <pc:sldMk cId="2430346777" sldId="345"/>
        </pc:sldMkLst>
      </pc:sldChg>
      <pc:sldChg chg="del">
        <pc:chgData name="Carlos Leonel Ramirez Martinez" userId="14d3900238d93848" providerId="LiveId" clId="{3A4786DF-B001-4187-9818-67F064028064}" dt="2022-03-28T23:47:22.118" v="292" actId="47"/>
        <pc:sldMkLst>
          <pc:docMk/>
          <pc:sldMk cId="1808004628" sldId="346"/>
        </pc:sldMkLst>
      </pc:sldChg>
      <pc:sldChg chg="del">
        <pc:chgData name="Carlos Leonel Ramirez Martinez" userId="14d3900238d93848" providerId="LiveId" clId="{3A4786DF-B001-4187-9818-67F064028064}" dt="2022-03-28T23:47:22.118" v="292" actId="47"/>
        <pc:sldMkLst>
          <pc:docMk/>
          <pc:sldMk cId="1592199873" sldId="347"/>
        </pc:sldMkLst>
      </pc:sldChg>
      <pc:sldChg chg="del">
        <pc:chgData name="Carlos Leonel Ramirez Martinez" userId="14d3900238d93848" providerId="LiveId" clId="{3A4786DF-B001-4187-9818-67F064028064}" dt="2022-03-28T23:47:22.118" v="292" actId="47"/>
        <pc:sldMkLst>
          <pc:docMk/>
          <pc:sldMk cId="1338180986" sldId="348"/>
        </pc:sldMkLst>
      </pc:sldChg>
      <pc:sldChg chg="del">
        <pc:chgData name="Carlos Leonel Ramirez Martinez" userId="14d3900238d93848" providerId="LiveId" clId="{3A4786DF-B001-4187-9818-67F064028064}" dt="2022-03-28T23:47:22.118" v="292" actId="47"/>
        <pc:sldMkLst>
          <pc:docMk/>
          <pc:sldMk cId="1190370291" sldId="349"/>
        </pc:sldMkLst>
      </pc:sldChg>
      <pc:sldChg chg="del">
        <pc:chgData name="Carlos Leonel Ramirez Martinez" userId="14d3900238d93848" providerId="LiveId" clId="{3A4786DF-B001-4187-9818-67F064028064}" dt="2022-03-28T23:47:22.118" v="292" actId="47"/>
        <pc:sldMkLst>
          <pc:docMk/>
          <pc:sldMk cId="3980854111" sldId="350"/>
        </pc:sldMkLst>
      </pc:sldChg>
      <pc:sldChg chg="del">
        <pc:chgData name="Carlos Leonel Ramirez Martinez" userId="14d3900238d93848" providerId="LiveId" clId="{3A4786DF-B001-4187-9818-67F064028064}" dt="2022-03-28T23:47:22.118" v="292" actId="47"/>
        <pc:sldMkLst>
          <pc:docMk/>
          <pc:sldMk cId="1430338287" sldId="351"/>
        </pc:sldMkLst>
      </pc:sldChg>
      <pc:sldChg chg="del">
        <pc:chgData name="Carlos Leonel Ramirez Martinez" userId="14d3900238d93848" providerId="LiveId" clId="{3A4786DF-B001-4187-9818-67F064028064}" dt="2022-03-28T23:47:22.118" v="292" actId="47"/>
        <pc:sldMkLst>
          <pc:docMk/>
          <pc:sldMk cId="2651932647" sldId="352"/>
        </pc:sldMkLst>
      </pc:sldChg>
      <pc:sldChg chg="del">
        <pc:chgData name="Carlos Leonel Ramirez Martinez" userId="14d3900238d93848" providerId="LiveId" clId="{3A4786DF-B001-4187-9818-67F064028064}" dt="2022-03-28T23:47:22.118" v="292" actId="47"/>
        <pc:sldMkLst>
          <pc:docMk/>
          <pc:sldMk cId="482671193" sldId="353"/>
        </pc:sldMkLst>
      </pc:sldChg>
      <pc:sldChg chg="del">
        <pc:chgData name="Carlos Leonel Ramirez Martinez" userId="14d3900238d93848" providerId="LiveId" clId="{3A4786DF-B001-4187-9818-67F064028064}" dt="2022-03-28T23:47:22.118" v="292" actId="47"/>
        <pc:sldMkLst>
          <pc:docMk/>
          <pc:sldMk cId="4020404360" sldId="354"/>
        </pc:sldMkLst>
      </pc:sldChg>
      <pc:sldChg chg="del">
        <pc:chgData name="Carlos Leonel Ramirez Martinez" userId="14d3900238d93848" providerId="LiveId" clId="{3A4786DF-B001-4187-9818-67F064028064}" dt="2022-03-28T23:47:22.118" v="292" actId="47"/>
        <pc:sldMkLst>
          <pc:docMk/>
          <pc:sldMk cId="3429775259" sldId="355"/>
        </pc:sldMkLst>
      </pc:sldChg>
      <pc:sldChg chg="del">
        <pc:chgData name="Carlos Leonel Ramirez Martinez" userId="14d3900238d93848" providerId="LiveId" clId="{3A4786DF-B001-4187-9818-67F064028064}" dt="2022-03-28T23:47:22.118" v="292" actId="47"/>
        <pc:sldMkLst>
          <pc:docMk/>
          <pc:sldMk cId="2058372337" sldId="356"/>
        </pc:sldMkLst>
      </pc:sldChg>
      <pc:sldChg chg="del">
        <pc:chgData name="Carlos Leonel Ramirez Martinez" userId="14d3900238d93848" providerId="LiveId" clId="{3A4786DF-B001-4187-9818-67F064028064}" dt="2022-03-28T23:47:22.118" v="292" actId="47"/>
        <pc:sldMkLst>
          <pc:docMk/>
          <pc:sldMk cId="2963705949" sldId="357"/>
        </pc:sldMkLst>
      </pc:sldChg>
      <pc:sldChg chg="del">
        <pc:chgData name="Carlos Leonel Ramirez Martinez" userId="14d3900238d93848" providerId="LiveId" clId="{3A4786DF-B001-4187-9818-67F064028064}" dt="2022-03-28T23:47:22.118" v="292" actId="47"/>
        <pc:sldMkLst>
          <pc:docMk/>
          <pc:sldMk cId="3892207708" sldId="358"/>
        </pc:sldMkLst>
      </pc:sldChg>
      <pc:sldChg chg="del">
        <pc:chgData name="Carlos Leonel Ramirez Martinez" userId="14d3900238d93848" providerId="LiveId" clId="{3A4786DF-B001-4187-9818-67F064028064}" dt="2022-03-28T23:47:22.118" v="292" actId="47"/>
        <pc:sldMkLst>
          <pc:docMk/>
          <pc:sldMk cId="3901636997" sldId="359"/>
        </pc:sldMkLst>
      </pc:sldChg>
      <pc:sldChg chg="del">
        <pc:chgData name="Carlos Leonel Ramirez Martinez" userId="14d3900238d93848" providerId="LiveId" clId="{3A4786DF-B001-4187-9818-67F064028064}" dt="2022-03-28T23:47:22.118" v="292" actId="47"/>
        <pc:sldMkLst>
          <pc:docMk/>
          <pc:sldMk cId="2522546450" sldId="360"/>
        </pc:sldMkLst>
      </pc:sldChg>
      <pc:sldChg chg="del">
        <pc:chgData name="Carlos Leonel Ramirez Martinez" userId="14d3900238d93848" providerId="LiveId" clId="{3A4786DF-B001-4187-9818-67F064028064}" dt="2022-03-28T23:47:22.118" v="292" actId="47"/>
        <pc:sldMkLst>
          <pc:docMk/>
          <pc:sldMk cId="1317848136" sldId="361"/>
        </pc:sldMkLst>
      </pc:sldChg>
      <pc:sldChg chg="del">
        <pc:chgData name="Carlos Leonel Ramirez Martinez" userId="14d3900238d93848" providerId="LiveId" clId="{3A4786DF-B001-4187-9818-67F064028064}" dt="2022-03-28T23:47:22.118" v="292" actId="47"/>
        <pc:sldMkLst>
          <pc:docMk/>
          <pc:sldMk cId="651861942" sldId="362"/>
        </pc:sldMkLst>
      </pc:sldChg>
      <pc:sldChg chg="del">
        <pc:chgData name="Carlos Leonel Ramirez Martinez" userId="14d3900238d93848" providerId="LiveId" clId="{3A4786DF-B001-4187-9818-67F064028064}" dt="2022-03-28T23:47:22.118" v="292" actId="47"/>
        <pc:sldMkLst>
          <pc:docMk/>
          <pc:sldMk cId="1762809912" sldId="363"/>
        </pc:sldMkLst>
      </pc:sldChg>
      <pc:sldChg chg="del">
        <pc:chgData name="Carlos Leonel Ramirez Martinez" userId="14d3900238d93848" providerId="LiveId" clId="{3A4786DF-B001-4187-9818-67F064028064}" dt="2022-03-28T23:47:22.118" v="292" actId="47"/>
        <pc:sldMkLst>
          <pc:docMk/>
          <pc:sldMk cId="563306811" sldId="364"/>
        </pc:sldMkLst>
      </pc:sldChg>
      <pc:sldChg chg="del">
        <pc:chgData name="Carlos Leonel Ramirez Martinez" userId="14d3900238d93848" providerId="LiveId" clId="{3A4786DF-B001-4187-9818-67F064028064}" dt="2022-03-28T23:47:22.118" v="292" actId="47"/>
        <pc:sldMkLst>
          <pc:docMk/>
          <pc:sldMk cId="3463388563" sldId="365"/>
        </pc:sldMkLst>
      </pc:sldChg>
      <pc:sldChg chg="del">
        <pc:chgData name="Carlos Leonel Ramirez Martinez" userId="14d3900238d93848" providerId="LiveId" clId="{3A4786DF-B001-4187-9818-67F064028064}" dt="2022-03-28T23:47:22.118" v="292" actId="47"/>
        <pc:sldMkLst>
          <pc:docMk/>
          <pc:sldMk cId="2851652829" sldId="366"/>
        </pc:sldMkLst>
      </pc:sldChg>
      <pc:sldChg chg="del">
        <pc:chgData name="Carlos Leonel Ramirez Martinez" userId="14d3900238d93848" providerId="LiveId" clId="{3A4786DF-B001-4187-9818-67F064028064}" dt="2022-03-28T23:47:22.118" v="292" actId="47"/>
        <pc:sldMkLst>
          <pc:docMk/>
          <pc:sldMk cId="1810788697" sldId="367"/>
        </pc:sldMkLst>
      </pc:sldChg>
      <pc:sldChg chg="del">
        <pc:chgData name="Carlos Leonel Ramirez Martinez" userId="14d3900238d93848" providerId="LiveId" clId="{3A4786DF-B001-4187-9818-67F064028064}" dt="2022-03-28T23:47:22.118" v="292" actId="47"/>
        <pc:sldMkLst>
          <pc:docMk/>
          <pc:sldMk cId="2823371" sldId="368"/>
        </pc:sldMkLst>
      </pc:sldChg>
      <pc:sldChg chg="del">
        <pc:chgData name="Carlos Leonel Ramirez Martinez" userId="14d3900238d93848" providerId="LiveId" clId="{3A4786DF-B001-4187-9818-67F064028064}" dt="2022-03-28T23:47:22.118" v="292" actId="47"/>
        <pc:sldMkLst>
          <pc:docMk/>
          <pc:sldMk cId="2897714262" sldId="369"/>
        </pc:sldMkLst>
      </pc:sldChg>
      <pc:sldChg chg="del">
        <pc:chgData name="Carlos Leonel Ramirez Martinez" userId="14d3900238d93848" providerId="LiveId" clId="{3A4786DF-B001-4187-9818-67F064028064}" dt="2022-03-28T23:47:22.118" v="292" actId="47"/>
        <pc:sldMkLst>
          <pc:docMk/>
          <pc:sldMk cId="4170561380" sldId="370"/>
        </pc:sldMkLst>
      </pc:sldChg>
      <pc:sldChg chg="del">
        <pc:chgData name="Carlos Leonel Ramirez Martinez" userId="14d3900238d93848" providerId="LiveId" clId="{3A4786DF-B001-4187-9818-67F064028064}" dt="2022-03-28T23:47:22.118" v="292" actId="47"/>
        <pc:sldMkLst>
          <pc:docMk/>
          <pc:sldMk cId="992691781" sldId="371"/>
        </pc:sldMkLst>
      </pc:sldChg>
      <pc:sldChg chg="del">
        <pc:chgData name="Carlos Leonel Ramirez Martinez" userId="14d3900238d93848" providerId="LiveId" clId="{3A4786DF-B001-4187-9818-67F064028064}" dt="2022-03-28T23:47:22.118" v="292" actId="47"/>
        <pc:sldMkLst>
          <pc:docMk/>
          <pc:sldMk cId="1789826387" sldId="372"/>
        </pc:sldMkLst>
      </pc:sldChg>
      <pc:sldChg chg="del">
        <pc:chgData name="Carlos Leonel Ramirez Martinez" userId="14d3900238d93848" providerId="LiveId" clId="{3A4786DF-B001-4187-9818-67F064028064}" dt="2022-03-28T23:47:22.118" v="292" actId="47"/>
        <pc:sldMkLst>
          <pc:docMk/>
          <pc:sldMk cId="276276398" sldId="373"/>
        </pc:sldMkLst>
      </pc:sldChg>
      <pc:sldChg chg="del">
        <pc:chgData name="Carlos Leonel Ramirez Martinez" userId="14d3900238d93848" providerId="LiveId" clId="{3A4786DF-B001-4187-9818-67F064028064}" dt="2022-03-28T23:47:22.118" v="292" actId="47"/>
        <pc:sldMkLst>
          <pc:docMk/>
          <pc:sldMk cId="3200146606" sldId="374"/>
        </pc:sldMkLst>
      </pc:sldChg>
      <pc:sldChg chg="del">
        <pc:chgData name="Carlos Leonel Ramirez Martinez" userId="14d3900238d93848" providerId="LiveId" clId="{3A4786DF-B001-4187-9818-67F064028064}" dt="2022-03-28T23:47:22.118" v="292" actId="47"/>
        <pc:sldMkLst>
          <pc:docMk/>
          <pc:sldMk cId="4082466701" sldId="375"/>
        </pc:sldMkLst>
      </pc:sldChg>
      <pc:sldChg chg="del">
        <pc:chgData name="Carlos Leonel Ramirez Martinez" userId="14d3900238d93848" providerId="LiveId" clId="{3A4786DF-B001-4187-9818-67F064028064}" dt="2022-03-28T23:47:22.118" v="292" actId="47"/>
        <pc:sldMkLst>
          <pc:docMk/>
          <pc:sldMk cId="4128433382" sldId="376"/>
        </pc:sldMkLst>
      </pc:sldChg>
      <pc:sldChg chg="del">
        <pc:chgData name="Carlos Leonel Ramirez Martinez" userId="14d3900238d93848" providerId="LiveId" clId="{3A4786DF-B001-4187-9818-67F064028064}" dt="2022-03-28T23:47:22.118" v="292" actId="47"/>
        <pc:sldMkLst>
          <pc:docMk/>
          <pc:sldMk cId="2474128143" sldId="377"/>
        </pc:sldMkLst>
      </pc:sldChg>
      <pc:sldChg chg="del">
        <pc:chgData name="Carlos Leonel Ramirez Martinez" userId="14d3900238d93848" providerId="LiveId" clId="{3A4786DF-B001-4187-9818-67F064028064}" dt="2022-03-28T23:47:22.118" v="292" actId="47"/>
        <pc:sldMkLst>
          <pc:docMk/>
          <pc:sldMk cId="547212772" sldId="378"/>
        </pc:sldMkLst>
      </pc:sldChg>
      <pc:sldChg chg="del">
        <pc:chgData name="Carlos Leonel Ramirez Martinez" userId="14d3900238d93848" providerId="LiveId" clId="{3A4786DF-B001-4187-9818-67F064028064}" dt="2022-03-28T23:47:22.118" v="292" actId="47"/>
        <pc:sldMkLst>
          <pc:docMk/>
          <pc:sldMk cId="2929463034" sldId="379"/>
        </pc:sldMkLst>
      </pc:sldChg>
      <pc:sldChg chg="del">
        <pc:chgData name="Carlos Leonel Ramirez Martinez" userId="14d3900238d93848" providerId="LiveId" clId="{3A4786DF-B001-4187-9818-67F064028064}" dt="2022-03-28T23:47:22.118" v="292" actId="47"/>
        <pc:sldMkLst>
          <pc:docMk/>
          <pc:sldMk cId="433242079" sldId="380"/>
        </pc:sldMkLst>
      </pc:sldChg>
      <pc:sldChg chg="del">
        <pc:chgData name="Carlos Leonel Ramirez Martinez" userId="14d3900238d93848" providerId="LiveId" clId="{3A4786DF-B001-4187-9818-67F064028064}" dt="2022-03-28T23:47:22.118" v="292" actId="47"/>
        <pc:sldMkLst>
          <pc:docMk/>
          <pc:sldMk cId="3397653406" sldId="381"/>
        </pc:sldMkLst>
      </pc:sldChg>
      <pc:sldChg chg="del">
        <pc:chgData name="Carlos Leonel Ramirez Martinez" userId="14d3900238d93848" providerId="LiveId" clId="{3A4786DF-B001-4187-9818-67F064028064}" dt="2022-03-28T23:47:22.118" v="292" actId="47"/>
        <pc:sldMkLst>
          <pc:docMk/>
          <pc:sldMk cId="3607440661" sldId="382"/>
        </pc:sldMkLst>
      </pc:sldChg>
      <pc:sldChg chg="del">
        <pc:chgData name="Carlos Leonel Ramirez Martinez" userId="14d3900238d93848" providerId="LiveId" clId="{3A4786DF-B001-4187-9818-67F064028064}" dt="2022-03-28T23:47:22.118" v="292" actId="47"/>
        <pc:sldMkLst>
          <pc:docMk/>
          <pc:sldMk cId="2649606362" sldId="383"/>
        </pc:sldMkLst>
      </pc:sldChg>
      <pc:sldChg chg="del">
        <pc:chgData name="Carlos Leonel Ramirez Martinez" userId="14d3900238d93848" providerId="LiveId" clId="{3A4786DF-B001-4187-9818-67F064028064}" dt="2022-03-28T23:47:22.118" v="292" actId="47"/>
        <pc:sldMkLst>
          <pc:docMk/>
          <pc:sldMk cId="3934094901" sldId="384"/>
        </pc:sldMkLst>
      </pc:sldChg>
      <pc:sldChg chg="del">
        <pc:chgData name="Carlos Leonel Ramirez Martinez" userId="14d3900238d93848" providerId="LiveId" clId="{3A4786DF-B001-4187-9818-67F064028064}" dt="2022-03-28T23:47:22.118" v="292" actId="47"/>
        <pc:sldMkLst>
          <pc:docMk/>
          <pc:sldMk cId="4057671233" sldId="385"/>
        </pc:sldMkLst>
      </pc:sldChg>
      <pc:sldChg chg="del">
        <pc:chgData name="Carlos Leonel Ramirez Martinez" userId="14d3900238d93848" providerId="LiveId" clId="{3A4786DF-B001-4187-9818-67F064028064}" dt="2022-03-28T23:47:22.118" v="292" actId="47"/>
        <pc:sldMkLst>
          <pc:docMk/>
          <pc:sldMk cId="1769111176" sldId="386"/>
        </pc:sldMkLst>
      </pc:sldChg>
      <pc:sldChg chg="addSp delSp modSp mod">
        <pc:chgData name="Carlos Leonel Ramirez Martinez" userId="14d3900238d93848" providerId="LiveId" clId="{3A4786DF-B001-4187-9818-67F064028064}" dt="2022-03-29T23:52:09.620" v="6790" actId="1076"/>
        <pc:sldMkLst>
          <pc:docMk/>
          <pc:sldMk cId="4086005993" sldId="387"/>
        </pc:sldMkLst>
        <pc:picChg chg="del">
          <ac:chgData name="Carlos Leonel Ramirez Martinez" userId="14d3900238d93848" providerId="LiveId" clId="{3A4786DF-B001-4187-9818-67F064028064}" dt="2022-03-29T23:51:57.436" v="6788" actId="478"/>
          <ac:picMkLst>
            <pc:docMk/>
            <pc:sldMk cId="4086005993" sldId="387"/>
            <ac:picMk id="4" creationId="{E3B059EF-BF01-467A-B66F-6DAFA7D36F08}"/>
          </ac:picMkLst>
        </pc:picChg>
        <pc:picChg chg="add mod">
          <ac:chgData name="Carlos Leonel Ramirez Martinez" userId="14d3900238d93848" providerId="LiveId" clId="{3A4786DF-B001-4187-9818-67F064028064}" dt="2022-03-29T23:52:09.620" v="6790" actId="1076"/>
          <ac:picMkLst>
            <pc:docMk/>
            <pc:sldMk cId="4086005993" sldId="387"/>
            <ac:picMk id="6" creationId="{8167B532-6294-4FFC-97F2-1B447D9B81FD}"/>
          </ac:picMkLst>
        </pc:picChg>
      </pc:sldChg>
      <pc:sldChg chg="del">
        <pc:chgData name="Carlos Leonel Ramirez Martinez" userId="14d3900238d93848" providerId="LiveId" clId="{3A4786DF-B001-4187-9818-67F064028064}" dt="2022-03-28T23:47:22.118" v="292" actId="47"/>
        <pc:sldMkLst>
          <pc:docMk/>
          <pc:sldMk cId="2952028958" sldId="388"/>
        </pc:sldMkLst>
      </pc:sldChg>
      <pc:sldChg chg="addSp modSp new mod modNotesTx">
        <pc:chgData name="Carlos Leonel Ramirez Martinez" userId="14d3900238d93848" providerId="LiveId" clId="{3A4786DF-B001-4187-9818-67F064028064}" dt="2022-04-29T03:35:28.182" v="7358"/>
        <pc:sldMkLst>
          <pc:docMk/>
          <pc:sldMk cId="2970107727" sldId="388"/>
        </pc:sldMkLst>
        <pc:spChg chg="mod">
          <ac:chgData name="Carlos Leonel Ramirez Martinez" userId="14d3900238d93848" providerId="LiveId" clId="{3A4786DF-B001-4187-9818-67F064028064}" dt="2022-03-28T23:54:28.246" v="554" actId="27636"/>
          <ac:spMkLst>
            <pc:docMk/>
            <pc:sldMk cId="2970107727" sldId="388"/>
            <ac:spMk id="2" creationId="{DD098D1F-8441-4792-A349-EEDA92ED27B4}"/>
          </ac:spMkLst>
        </pc:spChg>
        <pc:spChg chg="mod">
          <ac:chgData name="Carlos Leonel Ramirez Martinez" userId="14d3900238d93848" providerId="LiveId" clId="{3A4786DF-B001-4187-9818-67F064028064}" dt="2022-03-28T23:54:37.062" v="556"/>
          <ac:spMkLst>
            <pc:docMk/>
            <pc:sldMk cId="2970107727" sldId="388"/>
            <ac:spMk id="3" creationId="{2351CB90-52F3-448B-842D-D4822C30E8EE}"/>
          </ac:spMkLst>
        </pc:spChg>
        <pc:spChg chg="mod">
          <ac:chgData name="Carlos Leonel Ramirez Martinez" userId="14d3900238d93848" providerId="LiveId" clId="{3A4786DF-B001-4187-9818-67F064028064}" dt="2022-03-29T00:28:13.387" v="620" actId="20577"/>
          <ac:spMkLst>
            <pc:docMk/>
            <pc:sldMk cId="2970107727" sldId="388"/>
            <ac:spMk id="4" creationId="{F43D7E45-53AA-45F7-8FD3-C3B0A77DDCEE}"/>
          </ac:spMkLst>
        </pc:spChg>
        <pc:spChg chg="add mod">
          <ac:chgData name="Carlos Leonel Ramirez Martinez" userId="14d3900238d93848" providerId="LiveId" clId="{3A4786DF-B001-4187-9818-67F064028064}" dt="2022-03-29T00:29:26.681" v="633" actId="1076"/>
          <ac:spMkLst>
            <pc:docMk/>
            <pc:sldMk cId="2970107727" sldId="388"/>
            <ac:spMk id="8" creationId="{3D7244E5-1E8E-499E-ACB2-C3E8B3677718}"/>
          </ac:spMkLst>
        </pc:spChg>
        <pc:picChg chg="add mod">
          <ac:chgData name="Carlos Leonel Ramirez Martinez" userId="14d3900238d93848" providerId="LiveId" clId="{3A4786DF-B001-4187-9818-67F064028064}" dt="2022-03-29T00:28:30.682" v="625" actId="14100"/>
          <ac:picMkLst>
            <pc:docMk/>
            <pc:sldMk cId="2970107727" sldId="388"/>
            <ac:picMk id="6" creationId="{42889116-A951-46F7-9B09-DD56F7444928}"/>
          </ac:picMkLst>
        </pc:picChg>
        <pc:inkChg chg="add">
          <ac:chgData name="Carlos Leonel Ramirez Martinez" userId="14d3900238d93848" providerId="LiveId" clId="{3A4786DF-B001-4187-9818-67F064028064}" dt="2022-04-29T03:35:28.182" v="7358"/>
          <ac:inkMkLst>
            <pc:docMk/>
            <pc:sldMk cId="2970107727" sldId="388"/>
            <ac:inkMk id="5" creationId="{3DE81379-0180-4F05-B3BF-C24B6B217B48}"/>
          </ac:inkMkLst>
        </pc:inkChg>
      </pc:sldChg>
      <pc:sldChg chg="del">
        <pc:chgData name="Carlos Leonel Ramirez Martinez" userId="14d3900238d93848" providerId="LiveId" clId="{3A4786DF-B001-4187-9818-67F064028064}" dt="2022-03-28T23:47:22.118" v="292" actId="47"/>
        <pc:sldMkLst>
          <pc:docMk/>
          <pc:sldMk cId="255192223" sldId="389"/>
        </pc:sldMkLst>
      </pc:sldChg>
      <pc:sldChg chg="addSp modSp add mod modNotesTx">
        <pc:chgData name="Carlos Leonel Ramirez Martinez" userId="14d3900238d93848" providerId="LiveId" clId="{3A4786DF-B001-4187-9818-67F064028064}" dt="2022-04-29T03:35:28.182" v="7358"/>
        <pc:sldMkLst>
          <pc:docMk/>
          <pc:sldMk cId="3114523679" sldId="389"/>
        </pc:sldMkLst>
        <pc:spChg chg="mod">
          <ac:chgData name="Carlos Leonel Ramirez Martinez" userId="14d3900238d93848" providerId="LiveId" clId="{3A4786DF-B001-4187-9818-67F064028064}" dt="2022-03-29T18:21:50.553" v="898" actId="20577"/>
          <ac:spMkLst>
            <pc:docMk/>
            <pc:sldMk cId="3114523679" sldId="389"/>
            <ac:spMk id="4" creationId="{F43D7E45-53AA-45F7-8FD3-C3B0A77DDCEE}"/>
          </ac:spMkLst>
        </pc:spChg>
        <pc:graphicFrameChg chg="add mod modGraphic">
          <ac:chgData name="Carlos Leonel Ramirez Martinez" userId="14d3900238d93848" providerId="LiveId" clId="{3A4786DF-B001-4187-9818-67F064028064}" dt="2022-03-29T19:34:47.755" v="1697" actId="122"/>
          <ac:graphicFrameMkLst>
            <pc:docMk/>
            <pc:sldMk cId="3114523679" sldId="389"/>
            <ac:graphicFrameMk id="5" creationId="{9A9780DC-FA96-4590-836F-A1AC0EC85E8D}"/>
          </ac:graphicFrameMkLst>
        </pc:graphicFrameChg>
        <pc:inkChg chg="add">
          <ac:chgData name="Carlos Leonel Ramirez Martinez" userId="14d3900238d93848" providerId="LiveId" clId="{3A4786DF-B001-4187-9818-67F064028064}" dt="2022-04-29T03:35:28.182" v="7358"/>
          <ac:inkMkLst>
            <pc:docMk/>
            <pc:sldMk cId="3114523679" sldId="389"/>
            <ac:inkMk id="6" creationId="{C5BE318B-7F3D-4449-A036-6BDFF527FA93}"/>
          </ac:inkMkLst>
        </pc:inkChg>
      </pc:sldChg>
      <pc:sldChg chg="del">
        <pc:chgData name="Carlos Leonel Ramirez Martinez" userId="14d3900238d93848" providerId="LiveId" clId="{3A4786DF-B001-4187-9818-67F064028064}" dt="2022-03-28T23:47:22.118" v="292" actId="47"/>
        <pc:sldMkLst>
          <pc:docMk/>
          <pc:sldMk cId="511511901" sldId="390"/>
        </pc:sldMkLst>
      </pc:sldChg>
      <pc:sldChg chg="addSp modSp add mod modNotesTx">
        <pc:chgData name="Carlos Leonel Ramirez Martinez" userId="14d3900238d93848" providerId="LiveId" clId="{3A4786DF-B001-4187-9818-67F064028064}" dt="2022-03-29T19:40:45.968" v="1830" actId="14100"/>
        <pc:sldMkLst>
          <pc:docMk/>
          <pc:sldMk cId="644978538" sldId="390"/>
        </pc:sldMkLst>
        <pc:spChg chg="mod">
          <ac:chgData name="Carlos Leonel Ramirez Martinez" userId="14d3900238d93848" providerId="LiveId" clId="{3A4786DF-B001-4187-9818-67F064028064}" dt="2022-03-29T19:40:38.208" v="1829" actId="14100"/>
          <ac:spMkLst>
            <pc:docMk/>
            <pc:sldMk cId="644978538" sldId="390"/>
            <ac:spMk id="4" creationId="{F43D7E45-53AA-45F7-8FD3-C3B0A77DDCEE}"/>
          </ac:spMkLst>
        </pc:spChg>
        <pc:spChg chg="add mod">
          <ac:chgData name="Carlos Leonel Ramirez Martinez" userId="14d3900238d93848" providerId="LiveId" clId="{3A4786DF-B001-4187-9818-67F064028064}" dt="2022-03-29T19:40:45.968" v="1830" actId="14100"/>
          <ac:spMkLst>
            <pc:docMk/>
            <pc:sldMk cId="644978538" sldId="390"/>
            <ac:spMk id="6" creationId="{E91366E9-6FE6-4DDD-9F90-BDADCFD49BEF}"/>
          </ac:spMkLst>
        </pc:spChg>
        <pc:graphicFrameChg chg="add mod">
          <ac:chgData name="Carlos Leonel Ramirez Martinez" userId="14d3900238d93848" providerId="LiveId" clId="{3A4786DF-B001-4187-9818-67F064028064}" dt="2022-03-29T19:38:38.737" v="1807" actId="1076"/>
          <ac:graphicFrameMkLst>
            <pc:docMk/>
            <pc:sldMk cId="644978538" sldId="390"/>
            <ac:graphicFrameMk id="5" creationId="{F54795BF-D953-482A-85D6-38479B53EAD3}"/>
          </ac:graphicFrameMkLst>
        </pc:graphicFrameChg>
      </pc:sldChg>
      <pc:sldChg chg="addSp modSp add mod replId modNotesTx">
        <pc:chgData name="Carlos Leonel Ramirez Martinez" userId="14d3900238d93848" providerId="LiveId" clId="{3A4786DF-B001-4187-9818-67F064028064}" dt="2022-03-29T19:43:10.232" v="1914" actId="1035"/>
        <pc:sldMkLst>
          <pc:docMk/>
          <pc:sldMk cId="438102117" sldId="391"/>
        </pc:sldMkLst>
        <pc:spChg chg="mod">
          <ac:chgData name="Carlos Leonel Ramirez Martinez" userId="14d3900238d93848" providerId="LiveId" clId="{3A4786DF-B001-4187-9818-67F064028064}" dt="2022-03-29T19:43:02.430" v="1900" actId="20577"/>
          <ac:spMkLst>
            <pc:docMk/>
            <pc:sldMk cId="438102117" sldId="391"/>
            <ac:spMk id="4" creationId="{F43D7E45-53AA-45F7-8FD3-C3B0A77DDCEE}"/>
          </ac:spMkLst>
        </pc:spChg>
        <pc:spChg chg="add mod">
          <ac:chgData name="Carlos Leonel Ramirez Martinez" userId="14d3900238d93848" providerId="LiveId" clId="{3A4786DF-B001-4187-9818-67F064028064}" dt="2022-03-29T19:43:10.232" v="1914" actId="1035"/>
          <ac:spMkLst>
            <pc:docMk/>
            <pc:sldMk cId="438102117" sldId="391"/>
            <ac:spMk id="6" creationId="{758D74F9-68FA-496E-8D0B-90A403FC2823}"/>
          </ac:spMkLst>
        </pc:spChg>
        <pc:graphicFrameChg chg="add mod">
          <ac:chgData name="Carlos Leonel Ramirez Martinez" userId="14d3900238d93848" providerId="LiveId" clId="{3A4786DF-B001-4187-9818-67F064028064}" dt="2022-03-29T19:43:10.232" v="1914" actId="1035"/>
          <ac:graphicFrameMkLst>
            <pc:docMk/>
            <pc:sldMk cId="438102117" sldId="391"/>
            <ac:graphicFrameMk id="5" creationId="{496B9A1C-7134-458F-A697-93DC9AE35F95}"/>
          </ac:graphicFrameMkLst>
        </pc:graphicFrameChg>
      </pc:sldChg>
      <pc:sldChg chg="del">
        <pc:chgData name="Carlos Leonel Ramirez Martinez" userId="14d3900238d93848" providerId="LiveId" clId="{3A4786DF-B001-4187-9818-67F064028064}" dt="2022-03-28T23:47:24.193" v="293" actId="47"/>
        <pc:sldMkLst>
          <pc:docMk/>
          <pc:sldMk cId="1738129389" sldId="391"/>
        </pc:sldMkLst>
      </pc:sldChg>
      <pc:sldChg chg="addSp modSp add mod modNotesTx">
        <pc:chgData name="Carlos Leonel Ramirez Martinez" userId="14d3900238d93848" providerId="LiveId" clId="{3A4786DF-B001-4187-9818-67F064028064}" dt="2022-04-29T03:35:28.182" v="7358"/>
        <pc:sldMkLst>
          <pc:docMk/>
          <pc:sldMk cId="2724903551" sldId="392"/>
        </pc:sldMkLst>
        <pc:spChg chg="mod">
          <ac:chgData name="Carlos Leonel Ramirez Martinez" userId="14d3900238d93848" providerId="LiveId" clId="{3A4786DF-B001-4187-9818-67F064028064}" dt="2022-03-29T19:44:42.392" v="1933" actId="20577"/>
          <ac:spMkLst>
            <pc:docMk/>
            <pc:sldMk cId="2724903551" sldId="392"/>
            <ac:spMk id="4" creationId="{F43D7E45-53AA-45F7-8FD3-C3B0A77DDCEE}"/>
          </ac:spMkLst>
        </pc:spChg>
        <pc:graphicFrameChg chg="add mod">
          <ac:chgData name="Carlos Leonel Ramirez Martinez" userId="14d3900238d93848" providerId="LiveId" clId="{3A4786DF-B001-4187-9818-67F064028064}" dt="2022-03-29T19:44:29.455" v="1921" actId="1076"/>
          <ac:graphicFrameMkLst>
            <pc:docMk/>
            <pc:sldMk cId="2724903551" sldId="392"/>
            <ac:graphicFrameMk id="5" creationId="{3B113837-4BED-4043-8C30-E0B2FD70DE3D}"/>
          </ac:graphicFrameMkLst>
        </pc:graphicFrameChg>
        <pc:inkChg chg="add">
          <ac:chgData name="Carlos Leonel Ramirez Martinez" userId="14d3900238d93848" providerId="LiveId" clId="{3A4786DF-B001-4187-9818-67F064028064}" dt="2022-04-29T03:35:28.182" v="7358"/>
          <ac:inkMkLst>
            <pc:docMk/>
            <pc:sldMk cId="2724903551" sldId="392"/>
            <ac:inkMk id="6" creationId="{DD800CC2-3B72-4B48-86CD-2417F9E43178}"/>
          </ac:inkMkLst>
        </pc:inkChg>
      </pc:sldChg>
      <pc:sldChg chg="addSp modSp add mod replId modNotesTx">
        <pc:chgData name="Carlos Leonel Ramirez Martinez" userId="14d3900238d93848" providerId="LiveId" clId="{3A4786DF-B001-4187-9818-67F064028064}" dt="2022-03-29T19:48:16.064" v="2119" actId="20577"/>
        <pc:sldMkLst>
          <pc:docMk/>
          <pc:sldMk cId="1822894089" sldId="393"/>
        </pc:sldMkLst>
        <pc:spChg chg="mod">
          <ac:chgData name="Carlos Leonel Ramirez Martinez" userId="14d3900238d93848" providerId="LiveId" clId="{3A4786DF-B001-4187-9818-67F064028064}" dt="2022-03-29T19:47:40.304" v="2116" actId="20577"/>
          <ac:spMkLst>
            <pc:docMk/>
            <pc:sldMk cId="1822894089" sldId="393"/>
            <ac:spMk id="4" creationId="{F43D7E45-53AA-45F7-8FD3-C3B0A77DDCEE}"/>
          </ac:spMkLst>
        </pc:spChg>
        <pc:graphicFrameChg chg="add mod modGraphic">
          <ac:chgData name="Carlos Leonel Ramirez Martinez" userId="14d3900238d93848" providerId="LiveId" clId="{3A4786DF-B001-4187-9818-67F064028064}" dt="2022-03-29T19:47:48.247" v="2117" actId="1076"/>
          <ac:graphicFrameMkLst>
            <pc:docMk/>
            <pc:sldMk cId="1822894089" sldId="393"/>
            <ac:graphicFrameMk id="5" creationId="{C59167E3-4AD8-43EA-9FDA-F33F53717AAC}"/>
          </ac:graphicFrameMkLst>
        </pc:graphicFrameChg>
      </pc:sldChg>
      <pc:sldChg chg="addSp delSp modSp add mod replId modClrScheme chgLayout modNotesTx">
        <pc:chgData name="Carlos Leonel Ramirez Martinez" userId="14d3900238d93848" providerId="LiveId" clId="{3A4786DF-B001-4187-9818-67F064028064}" dt="2022-04-29T03:35:28.182" v="7358"/>
        <pc:sldMkLst>
          <pc:docMk/>
          <pc:sldMk cId="1116457894" sldId="394"/>
        </pc:sldMkLst>
        <pc:spChg chg="mod ord">
          <ac:chgData name="Carlos Leonel Ramirez Martinez" userId="14d3900238d93848" providerId="LiveId" clId="{3A4786DF-B001-4187-9818-67F064028064}" dt="2022-03-29T19:49:23.523" v="2173" actId="700"/>
          <ac:spMkLst>
            <pc:docMk/>
            <pc:sldMk cId="1116457894" sldId="394"/>
            <ac:spMk id="2" creationId="{DD098D1F-8441-4792-A349-EEDA92ED27B4}"/>
          </ac:spMkLst>
        </pc:spChg>
        <pc:spChg chg="mod ord">
          <ac:chgData name="Carlos Leonel Ramirez Martinez" userId="14d3900238d93848" providerId="LiveId" clId="{3A4786DF-B001-4187-9818-67F064028064}" dt="2022-03-29T19:49:23.523" v="2173" actId="700"/>
          <ac:spMkLst>
            <pc:docMk/>
            <pc:sldMk cId="1116457894" sldId="394"/>
            <ac:spMk id="3" creationId="{2351CB90-52F3-448B-842D-D4822C30E8EE}"/>
          </ac:spMkLst>
        </pc:spChg>
        <pc:spChg chg="mod ord">
          <ac:chgData name="Carlos Leonel Ramirez Martinez" userId="14d3900238d93848" providerId="LiveId" clId="{3A4786DF-B001-4187-9818-67F064028064}" dt="2022-03-29T19:50:22.575" v="2225" actId="20577"/>
          <ac:spMkLst>
            <pc:docMk/>
            <pc:sldMk cId="1116457894" sldId="394"/>
            <ac:spMk id="4" creationId="{F43D7E45-53AA-45F7-8FD3-C3B0A77DDCEE}"/>
          </ac:spMkLst>
        </pc:spChg>
        <pc:spChg chg="add del mod ord">
          <ac:chgData name="Carlos Leonel Ramirez Martinez" userId="14d3900238d93848" providerId="LiveId" clId="{3A4786DF-B001-4187-9818-67F064028064}" dt="2022-03-29T19:49:27.991" v="2175"/>
          <ac:spMkLst>
            <pc:docMk/>
            <pc:sldMk cId="1116457894" sldId="394"/>
            <ac:spMk id="7" creationId="{DAB19E9B-D74A-4608-A52A-012FF0EEC99B}"/>
          </ac:spMkLst>
        </pc:spChg>
        <pc:picChg chg="add del mod">
          <ac:chgData name="Carlos Leonel Ramirez Martinez" userId="14d3900238d93848" providerId="LiveId" clId="{3A4786DF-B001-4187-9818-67F064028064}" dt="2022-03-29T19:49:25.993" v="2174" actId="21"/>
          <ac:picMkLst>
            <pc:docMk/>
            <pc:sldMk cId="1116457894" sldId="394"/>
            <ac:picMk id="6" creationId="{E23601FB-7E3C-4983-8F03-AF47ED096FBD}"/>
          </ac:picMkLst>
        </pc:picChg>
        <pc:picChg chg="add mod">
          <ac:chgData name="Carlos Leonel Ramirez Martinez" userId="14d3900238d93848" providerId="LiveId" clId="{3A4786DF-B001-4187-9818-67F064028064}" dt="2022-03-29T19:50:02.318" v="2198" actId="1076"/>
          <ac:picMkLst>
            <pc:docMk/>
            <pc:sldMk cId="1116457894" sldId="394"/>
            <ac:picMk id="8" creationId="{A275C30E-629D-45B1-B6CE-0FCD19E9D408}"/>
          </ac:picMkLst>
        </pc:picChg>
        <pc:picChg chg="add mod">
          <ac:chgData name="Carlos Leonel Ramirez Martinez" userId="14d3900238d93848" providerId="LiveId" clId="{3A4786DF-B001-4187-9818-67F064028064}" dt="2022-03-29T19:50:14.455" v="2201" actId="14100"/>
          <ac:picMkLst>
            <pc:docMk/>
            <pc:sldMk cId="1116457894" sldId="394"/>
            <ac:picMk id="10" creationId="{143117B9-5205-4F25-BE44-93254A421742}"/>
          </ac:picMkLst>
        </pc:picChg>
        <pc:inkChg chg="add">
          <ac:chgData name="Carlos Leonel Ramirez Martinez" userId="14d3900238d93848" providerId="LiveId" clId="{3A4786DF-B001-4187-9818-67F064028064}" dt="2022-04-29T03:35:28.182" v="7358"/>
          <ac:inkMkLst>
            <pc:docMk/>
            <pc:sldMk cId="1116457894" sldId="394"/>
            <ac:inkMk id="5" creationId="{9C9365B5-5DE2-4D47-82B4-3664567FA02E}"/>
          </ac:inkMkLst>
        </pc:inkChg>
      </pc:sldChg>
      <pc:sldChg chg="addSp modSp add mod replId">
        <pc:chgData name="Carlos Leonel Ramirez Martinez" userId="14d3900238d93848" providerId="LiveId" clId="{3A4786DF-B001-4187-9818-67F064028064}" dt="2022-03-29T19:51:19.550" v="2293" actId="1076"/>
        <pc:sldMkLst>
          <pc:docMk/>
          <pc:sldMk cId="1405828936" sldId="395"/>
        </pc:sldMkLst>
        <pc:spChg chg="mod">
          <ac:chgData name="Carlos Leonel Ramirez Martinez" userId="14d3900238d93848" providerId="LiveId" clId="{3A4786DF-B001-4187-9818-67F064028064}" dt="2022-03-29T19:51:09.422" v="2291" actId="20577"/>
          <ac:spMkLst>
            <pc:docMk/>
            <pc:sldMk cId="1405828936" sldId="395"/>
            <ac:spMk id="4" creationId="{F43D7E45-53AA-45F7-8FD3-C3B0A77DDCEE}"/>
          </ac:spMkLst>
        </pc:spChg>
        <pc:picChg chg="add mod">
          <ac:chgData name="Carlos Leonel Ramirez Martinez" userId="14d3900238d93848" providerId="LiveId" clId="{3A4786DF-B001-4187-9818-67F064028064}" dt="2022-03-29T19:51:19.550" v="2293" actId="1076"/>
          <ac:picMkLst>
            <pc:docMk/>
            <pc:sldMk cId="1405828936" sldId="395"/>
            <ac:picMk id="6" creationId="{A9A55C71-7411-4695-8654-60F63EBEA7C2}"/>
          </ac:picMkLst>
        </pc:picChg>
      </pc:sldChg>
      <pc:sldChg chg="addSp modSp add mod">
        <pc:chgData name="Carlos Leonel Ramirez Martinez" userId="14d3900238d93848" providerId="LiveId" clId="{3A4786DF-B001-4187-9818-67F064028064}" dt="2022-03-29T19:51:44.799" v="2296" actId="1076"/>
        <pc:sldMkLst>
          <pc:docMk/>
          <pc:sldMk cId="3380719159" sldId="396"/>
        </pc:sldMkLst>
        <pc:spChg chg="mod">
          <ac:chgData name="Carlos Leonel Ramirez Martinez" userId="14d3900238d93848" providerId="LiveId" clId="{3A4786DF-B001-4187-9818-67F064028064}" dt="2022-03-29T19:51:36.261" v="2294"/>
          <ac:spMkLst>
            <pc:docMk/>
            <pc:sldMk cId="3380719159" sldId="396"/>
            <ac:spMk id="4" creationId="{F43D7E45-53AA-45F7-8FD3-C3B0A77DDCEE}"/>
          </ac:spMkLst>
        </pc:spChg>
        <pc:picChg chg="add mod">
          <ac:chgData name="Carlos Leonel Ramirez Martinez" userId="14d3900238d93848" providerId="LiveId" clId="{3A4786DF-B001-4187-9818-67F064028064}" dt="2022-03-29T19:51:44.799" v="2296" actId="1076"/>
          <ac:picMkLst>
            <pc:docMk/>
            <pc:sldMk cId="3380719159" sldId="396"/>
            <ac:picMk id="6" creationId="{45D4FF44-0657-4099-AA92-0D7EC260D9FF}"/>
          </ac:picMkLst>
        </pc:picChg>
      </pc:sldChg>
      <pc:sldChg chg="addSp modSp add mod replId modNotesTx">
        <pc:chgData name="Carlos Leonel Ramirez Martinez" userId="14d3900238d93848" providerId="LiveId" clId="{3A4786DF-B001-4187-9818-67F064028064}" dt="2022-03-29T20:04:59.796" v="2828" actId="20577"/>
        <pc:sldMkLst>
          <pc:docMk/>
          <pc:sldMk cId="479099342" sldId="397"/>
        </pc:sldMkLst>
        <pc:spChg chg="mod">
          <ac:chgData name="Carlos Leonel Ramirez Martinez" userId="14d3900238d93848" providerId="LiveId" clId="{3A4786DF-B001-4187-9818-67F064028064}" dt="2022-03-29T19:55:46.469" v="2754" actId="20577"/>
          <ac:spMkLst>
            <pc:docMk/>
            <pc:sldMk cId="479099342" sldId="397"/>
            <ac:spMk id="4" creationId="{F43D7E45-53AA-45F7-8FD3-C3B0A77DDCEE}"/>
          </ac:spMkLst>
        </pc:spChg>
        <pc:picChg chg="add mod">
          <ac:chgData name="Carlos Leonel Ramirez Martinez" userId="14d3900238d93848" providerId="LiveId" clId="{3A4786DF-B001-4187-9818-67F064028064}" dt="2022-03-29T20:04:35.763" v="2822" actId="1076"/>
          <ac:picMkLst>
            <pc:docMk/>
            <pc:sldMk cId="479099342" sldId="397"/>
            <ac:picMk id="6" creationId="{E36B02F5-FE4D-4826-B9E8-536EBF93D9AA}"/>
          </ac:picMkLst>
        </pc:picChg>
      </pc:sldChg>
      <pc:sldChg chg="addSp modSp add mod replId modNotesTx">
        <pc:chgData name="Carlos Leonel Ramirez Martinez" userId="14d3900238d93848" providerId="LiveId" clId="{3A4786DF-B001-4187-9818-67F064028064}" dt="2022-04-29T03:35:28.182" v="7358"/>
        <pc:sldMkLst>
          <pc:docMk/>
          <pc:sldMk cId="1468937888" sldId="398"/>
        </pc:sldMkLst>
        <pc:spChg chg="mod">
          <ac:chgData name="Carlos Leonel Ramirez Martinez" userId="14d3900238d93848" providerId="LiveId" clId="{3A4786DF-B001-4187-9818-67F064028064}" dt="2022-03-29T20:05:40.878" v="2837" actId="15"/>
          <ac:spMkLst>
            <pc:docMk/>
            <pc:sldMk cId="1468937888" sldId="398"/>
            <ac:spMk id="4" creationId="{F43D7E45-53AA-45F7-8FD3-C3B0A77DDCEE}"/>
          </ac:spMkLst>
        </pc:spChg>
        <pc:picChg chg="add mod">
          <ac:chgData name="Carlos Leonel Ramirez Martinez" userId="14d3900238d93848" providerId="LiveId" clId="{3A4786DF-B001-4187-9818-67F064028064}" dt="2022-03-29T20:05:47.811" v="2839" actId="1076"/>
          <ac:picMkLst>
            <pc:docMk/>
            <pc:sldMk cId="1468937888" sldId="398"/>
            <ac:picMk id="6" creationId="{0DDEE7B6-ECB4-400B-B1D9-78D011A2DC3A}"/>
          </ac:picMkLst>
        </pc:picChg>
        <pc:inkChg chg="add">
          <ac:chgData name="Carlos Leonel Ramirez Martinez" userId="14d3900238d93848" providerId="LiveId" clId="{3A4786DF-B001-4187-9818-67F064028064}" dt="2022-04-29T03:35:28.182" v="7358"/>
          <ac:inkMkLst>
            <pc:docMk/>
            <pc:sldMk cId="1468937888" sldId="398"/>
            <ac:inkMk id="5" creationId="{24AF67EB-9B02-44BB-BB16-D09B7CEBB334}"/>
          </ac:inkMkLst>
        </pc:inkChg>
      </pc:sldChg>
      <pc:sldChg chg="addSp delSp modSp add mod replId modNotesTx">
        <pc:chgData name="Carlos Leonel Ramirez Martinez" userId="14d3900238d93848" providerId="LiveId" clId="{3A4786DF-B001-4187-9818-67F064028064}" dt="2022-03-29T20:09:49.022" v="2864" actId="207"/>
        <pc:sldMkLst>
          <pc:docMk/>
          <pc:sldMk cId="1957091677" sldId="399"/>
        </pc:sldMkLst>
        <pc:spChg chg="mod">
          <ac:chgData name="Carlos Leonel Ramirez Martinez" userId="14d3900238d93848" providerId="LiveId" clId="{3A4786DF-B001-4187-9818-67F064028064}" dt="2022-03-29T20:07:17.579" v="2846"/>
          <ac:spMkLst>
            <pc:docMk/>
            <pc:sldMk cId="1957091677" sldId="399"/>
            <ac:spMk id="4" creationId="{F43D7E45-53AA-45F7-8FD3-C3B0A77DDCEE}"/>
          </ac:spMkLst>
        </pc:spChg>
        <pc:spChg chg="add mod">
          <ac:chgData name="Carlos Leonel Ramirez Martinez" userId="14d3900238d93848" providerId="LiveId" clId="{3A4786DF-B001-4187-9818-67F064028064}" dt="2022-03-29T20:09:49.022" v="2864" actId="207"/>
          <ac:spMkLst>
            <pc:docMk/>
            <pc:sldMk cId="1957091677" sldId="399"/>
            <ac:spMk id="10" creationId="{145309A6-D148-41A6-BD6A-605067551313}"/>
          </ac:spMkLst>
        </pc:spChg>
        <pc:picChg chg="add del mod">
          <ac:chgData name="Carlos Leonel Ramirez Martinez" userId="14d3900238d93848" providerId="LiveId" clId="{3A4786DF-B001-4187-9818-67F064028064}" dt="2022-03-29T20:09:04.988" v="2851" actId="478"/>
          <ac:picMkLst>
            <pc:docMk/>
            <pc:sldMk cId="1957091677" sldId="399"/>
            <ac:picMk id="6" creationId="{A8E907A7-D937-4066-8083-41623ED09988}"/>
          </ac:picMkLst>
        </pc:picChg>
        <pc:picChg chg="add mod">
          <ac:chgData name="Carlos Leonel Ramirez Martinez" userId="14d3900238d93848" providerId="LiveId" clId="{3A4786DF-B001-4187-9818-67F064028064}" dt="2022-03-29T20:09:36.277" v="2859" actId="1076"/>
          <ac:picMkLst>
            <pc:docMk/>
            <pc:sldMk cId="1957091677" sldId="399"/>
            <ac:picMk id="8" creationId="{512EE1DB-1E60-4182-B0FF-FF740AC053BE}"/>
          </ac:picMkLst>
        </pc:picChg>
      </pc:sldChg>
      <pc:sldChg chg="addSp modSp add mod replId modNotesTx">
        <pc:chgData name="Carlos Leonel Ramirez Martinez" userId="14d3900238d93848" providerId="LiveId" clId="{3A4786DF-B001-4187-9818-67F064028064}" dt="2022-04-29T03:35:28.182" v="7358"/>
        <pc:sldMkLst>
          <pc:docMk/>
          <pc:sldMk cId="1120827619" sldId="400"/>
        </pc:sldMkLst>
        <pc:spChg chg="mod">
          <ac:chgData name="Carlos Leonel Ramirez Martinez" userId="14d3900238d93848" providerId="LiveId" clId="{3A4786DF-B001-4187-9818-67F064028064}" dt="2022-03-29T20:10:17.155" v="2867" actId="20577"/>
          <ac:spMkLst>
            <pc:docMk/>
            <pc:sldMk cId="1120827619" sldId="400"/>
            <ac:spMk id="4" creationId="{F43D7E45-53AA-45F7-8FD3-C3B0A77DDCEE}"/>
          </ac:spMkLst>
        </pc:spChg>
        <pc:picChg chg="add mod">
          <ac:chgData name="Carlos Leonel Ramirez Martinez" userId="14d3900238d93848" providerId="LiveId" clId="{3A4786DF-B001-4187-9818-67F064028064}" dt="2022-03-29T21:43:16.024" v="2892" actId="1076"/>
          <ac:picMkLst>
            <pc:docMk/>
            <pc:sldMk cId="1120827619" sldId="400"/>
            <ac:picMk id="6" creationId="{90E06C81-0A3A-4336-B378-0FCB08E51F4B}"/>
          </ac:picMkLst>
        </pc:picChg>
        <pc:picChg chg="add mod">
          <ac:chgData name="Carlos Leonel Ramirez Martinez" userId="14d3900238d93848" providerId="LiveId" clId="{3A4786DF-B001-4187-9818-67F064028064}" dt="2022-03-29T21:42:26.135" v="2885" actId="1076"/>
          <ac:picMkLst>
            <pc:docMk/>
            <pc:sldMk cId="1120827619" sldId="400"/>
            <ac:picMk id="8" creationId="{D9155D42-E84B-46E9-B268-1686739366BD}"/>
          </ac:picMkLst>
        </pc:picChg>
        <pc:picChg chg="add mod">
          <ac:chgData name="Carlos Leonel Ramirez Martinez" userId="14d3900238d93848" providerId="LiveId" clId="{3A4786DF-B001-4187-9818-67F064028064}" dt="2022-03-29T21:42:46.374" v="2887" actId="1076"/>
          <ac:picMkLst>
            <pc:docMk/>
            <pc:sldMk cId="1120827619" sldId="400"/>
            <ac:picMk id="10" creationId="{00962C55-C94D-470E-BFFA-BC45948E1773}"/>
          </ac:picMkLst>
        </pc:picChg>
        <pc:inkChg chg="add">
          <ac:chgData name="Carlos Leonel Ramirez Martinez" userId="14d3900238d93848" providerId="LiveId" clId="{3A4786DF-B001-4187-9818-67F064028064}" dt="2022-04-29T03:35:28.182" v="7358"/>
          <ac:inkMkLst>
            <pc:docMk/>
            <pc:sldMk cId="1120827619" sldId="400"/>
            <ac:inkMk id="5" creationId="{2879C74B-DCF7-47BE-A48E-BA91927F165D}"/>
          </ac:inkMkLst>
        </pc:inkChg>
      </pc:sldChg>
      <pc:sldChg chg="addSp modSp add mod replId modNotesTx">
        <pc:chgData name="Carlos Leonel Ramirez Martinez" userId="14d3900238d93848" providerId="LiveId" clId="{3A4786DF-B001-4187-9818-67F064028064}" dt="2022-03-29T21:47:30.190" v="2927" actId="1076"/>
        <pc:sldMkLst>
          <pc:docMk/>
          <pc:sldMk cId="2595956263" sldId="401"/>
        </pc:sldMkLst>
        <pc:spChg chg="mod">
          <ac:chgData name="Carlos Leonel Ramirez Martinez" userId="14d3900238d93848" providerId="LiveId" clId="{3A4786DF-B001-4187-9818-67F064028064}" dt="2022-03-29T21:45:53.327" v="2898" actId="1076"/>
          <ac:spMkLst>
            <pc:docMk/>
            <pc:sldMk cId="2595956263" sldId="401"/>
            <ac:spMk id="4" creationId="{F43D7E45-53AA-45F7-8FD3-C3B0A77DDCEE}"/>
          </ac:spMkLst>
        </pc:spChg>
        <pc:spChg chg="add mod">
          <ac:chgData name="Carlos Leonel Ramirez Martinez" userId="14d3900238d93848" providerId="LiveId" clId="{3A4786DF-B001-4187-9818-67F064028064}" dt="2022-03-29T21:47:22.546" v="2924" actId="113"/>
          <ac:spMkLst>
            <pc:docMk/>
            <pc:sldMk cId="2595956263" sldId="401"/>
            <ac:spMk id="8" creationId="{7495ED37-CEBD-4BCE-B77D-815A5DDC499F}"/>
          </ac:spMkLst>
        </pc:spChg>
        <pc:picChg chg="add mod">
          <ac:chgData name="Carlos Leonel Ramirez Martinez" userId="14d3900238d93848" providerId="LiveId" clId="{3A4786DF-B001-4187-9818-67F064028064}" dt="2022-03-29T21:47:30.190" v="2927" actId="1076"/>
          <ac:picMkLst>
            <pc:docMk/>
            <pc:sldMk cId="2595956263" sldId="401"/>
            <ac:picMk id="6" creationId="{34007554-C504-48B0-9DDA-F89C5BBA50C6}"/>
          </ac:picMkLst>
        </pc:picChg>
      </pc:sldChg>
      <pc:sldChg chg="addSp delSp modSp add mod replId modNotesTx">
        <pc:chgData name="Carlos Leonel Ramirez Martinez" userId="14d3900238d93848" providerId="LiveId" clId="{3A4786DF-B001-4187-9818-67F064028064}" dt="2022-04-29T03:35:28.182" v="7358"/>
        <pc:sldMkLst>
          <pc:docMk/>
          <pc:sldMk cId="1720830347" sldId="402"/>
        </pc:sldMkLst>
        <pc:spChg chg="mod">
          <ac:chgData name="Carlos Leonel Ramirez Martinez" userId="14d3900238d93848" providerId="LiveId" clId="{3A4786DF-B001-4187-9818-67F064028064}" dt="2022-03-29T21:51:21.834" v="3044" actId="14100"/>
          <ac:spMkLst>
            <pc:docMk/>
            <pc:sldMk cId="1720830347" sldId="402"/>
            <ac:spMk id="4" creationId="{F43D7E45-53AA-45F7-8FD3-C3B0A77DDCEE}"/>
          </ac:spMkLst>
        </pc:spChg>
        <pc:spChg chg="add mod">
          <ac:chgData name="Carlos Leonel Ramirez Martinez" userId="14d3900238d93848" providerId="LiveId" clId="{3A4786DF-B001-4187-9818-67F064028064}" dt="2022-03-29T21:52:10.604" v="3055" actId="1076"/>
          <ac:spMkLst>
            <pc:docMk/>
            <pc:sldMk cId="1720830347" sldId="402"/>
            <ac:spMk id="10" creationId="{1D443F05-81B2-4400-A92F-147923C65F26}"/>
          </ac:spMkLst>
        </pc:spChg>
        <pc:picChg chg="add del">
          <ac:chgData name="Carlos Leonel Ramirez Martinez" userId="14d3900238d93848" providerId="LiveId" clId="{3A4786DF-B001-4187-9818-67F064028064}" dt="2022-03-29T21:49:43.928" v="2970" actId="22"/>
          <ac:picMkLst>
            <pc:docMk/>
            <pc:sldMk cId="1720830347" sldId="402"/>
            <ac:picMk id="6" creationId="{E58363D4-481A-4EA9-BA98-B678AA4A0EF5}"/>
          </ac:picMkLst>
        </pc:picChg>
        <pc:picChg chg="add mod">
          <ac:chgData name="Carlos Leonel Ramirez Martinez" userId="14d3900238d93848" providerId="LiveId" clId="{3A4786DF-B001-4187-9818-67F064028064}" dt="2022-03-29T21:52:13.005" v="3056" actId="1076"/>
          <ac:picMkLst>
            <pc:docMk/>
            <pc:sldMk cId="1720830347" sldId="402"/>
            <ac:picMk id="8" creationId="{D64B8709-2894-4982-955D-6B0B3063309E}"/>
          </ac:picMkLst>
        </pc:picChg>
        <pc:inkChg chg="add">
          <ac:chgData name="Carlos Leonel Ramirez Martinez" userId="14d3900238d93848" providerId="LiveId" clId="{3A4786DF-B001-4187-9818-67F064028064}" dt="2022-04-29T03:35:28.182" v="7358"/>
          <ac:inkMkLst>
            <pc:docMk/>
            <pc:sldMk cId="1720830347" sldId="402"/>
            <ac:inkMk id="5" creationId="{577FE66A-E878-4F97-A484-9E75F4A30873}"/>
          </ac:inkMkLst>
        </pc:inkChg>
      </pc:sldChg>
      <pc:sldChg chg="addSp modSp add mod replId modNotesTx">
        <pc:chgData name="Carlos Leonel Ramirez Martinez" userId="14d3900238d93848" providerId="LiveId" clId="{3A4786DF-B001-4187-9818-67F064028064}" dt="2022-04-29T03:35:28.182" v="7358"/>
        <pc:sldMkLst>
          <pc:docMk/>
          <pc:sldMk cId="2809926503" sldId="403"/>
        </pc:sldMkLst>
        <pc:spChg chg="mod">
          <ac:chgData name="Carlos Leonel Ramirez Martinez" userId="14d3900238d93848" providerId="LiveId" clId="{3A4786DF-B001-4187-9818-67F064028064}" dt="2022-03-29T22:19:47.391" v="3568" actId="14100"/>
          <ac:spMkLst>
            <pc:docMk/>
            <pc:sldMk cId="2809926503" sldId="403"/>
            <ac:spMk id="4" creationId="{F43D7E45-53AA-45F7-8FD3-C3B0A77DDCEE}"/>
          </ac:spMkLst>
        </pc:spChg>
        <pc:picChg chg="add mod">
          <ac:chgData name="Carlos Leonel Ramirez Martinez" userId="14d3900238d93848" providerId="LiveId" clId="{3A4786DF-B001-4187-9818-67F064028064}" dt="2022-03-29T22:19:37.903" v="3564" actId="14100"/>
          <ac:picMkLst>
            <pc:docMk/>
            <pc:sldMk cId="2809926503" sldId="403"/>
            <ac:picMk id="6" creationId="{50132BD0-3093-49DB-B859-3573BB384252}"/>
          </ac:picMkLst>
        </pc:picChg>
        <pc:inkChg chg="add">
          <ac:chgData name="Carlos Leonel Ramirez Martinez" userId="14d3900238d93848" providerId="LiveId" clId="{3A4786DF-B001-4187-9818-67F064028064}" dt="2022-04-29T03:35:28.182" v="7358"/>
          <ac:inkMkLst>
            <pc:docMk/>
            <pc:sldMk cId="2809926503" sldId="403"/>
            <ac:inkMk id="5" creationId="{D12622CA-AF0F-4DFB-A901-B48B4F29D4E6}"/>
          </ac:inkMkLst>
        </pc:inkChg>
      </pc:sldChg>
      <pc:sldChg chg="addSp delSp modSp add mod modNotesTx">
        <pc:chgData name="Carlos Leonel Ramirez Martinez" userId="14d3900238d93848" providerId="LiveId" clId="{3A4786DF-B001-4187-9818-67F064028064}" dt="2022-04-29T03:35:28.182" v="7358"/>
        <pc:sldMkLst>
          <pc:docMk/>
          <pc:sldMk cId="1834927826" sldId="404"/>
        </pc:sldMkLst>
        <pc:spChg chg="mod">
          <ac:chgData name="Carlos Leonel Ramirez Martinez" userId="14d3900238d93848" providerId="LiveId" clId="{3A4786DF-B001-4187-9818-67F064028064}" dt="2022-03-29T22:25:34.438" v="3768" actId="20577"/>
          <ac:spMkLst>
            <pc:docMk/>
            <pc:sldMk cId="1834927826" sldId="404"/>
            <ac:spMk id="4" creationId="{F43D7E45-53AA-45F7-8FD3-C3B0A77DDCEE}"/>
          </ac:spMkLst>
        </pc:spChg>
        <pc:picChg chg="add del mod">
          <ac:chgData name="Carlos Leonel Ramirez Martinez" userId="14d3900238d93848" providerId="LiveId" clId="{3A4786DF-B001-4187-9818-67F064028064}" dt="2022-03-29T22:25:46.926" v="3769" actId="478"/>
          <ac:picMkLst>
            <pc:docMk/>
            <pc:sldMk cId="1834927826" sldId="404"/>
            <ac:picMk id="6" creationId="{3CB9988F-B3E8-4953-8C2A-40CC710D1A2C}"/>
          </ac:picMkLst>
        </pc:picChg>
        <pc:picChg chg="add mod">
          <ac:chgData name="Carlos Leonel Ramirez Martinez" userId="14d3900238d93848" providerId="LiveId" clId="{3A4786DF-B001-4187-9818-67F064028064}" dt="2022-03-29T22:25:52.701" v="3773" actId="1076"/>
          <ac:picMkLst>
            <pc:docMk/>
            <pc:sldMk cId="1834927826" sldId="404"/>
            <ac:picMk id="8" creationId="{18E5BE0E-F4B1-4104-94D0-A65C6880D99C}"/>
          </ac:picMkLst>
        </pc:picChg>
        <pc:inkChg chg="add">
          <ac:chgData name="Carlos Leonel Ramirez Martinez" userId="14d3900238d93848" providerId="LiveId" clId="{3A4786DF-B001-4187-9818-67F064028064}" dt="2022-04-29T03:35:28.182" v="7358"/>
          <ac:inkMkLst>
            <pc:docMk/>
            <pc:sldMk cId="1834927826" sldId="404"/>
            <ac:inkMk id="5" creationId="{E72B822B-5F68-4D78-A1CA-1D767F0CA072}"/>
          </ac:inkMkLst>
        </pc:inkChg>
      </pc:sldChg>
      <pc:sldChg chg="addSp modSp add mod replId modNotesTx">
        <pc:chgData name="Carlos Leonel Ramirez Martinez" userId="14d3900238d93848" providerId="LiveId" clId="{3A4786DF-B001-4187-9818-67F064028064}" dt="2022-03-29T22:34:06.372" v="4494" actId="20577"/>
        <pc:sldMkLst>
          <pc:docMk/>
          <pc:sldMk cId="4020065881" sldId="405"/>
        </pc:sldMkLst>
        <pc:spChg chg="mod">
          <ac:chgData name="Carlos Leonel Ramirez Martinez" userId="14d3900238d93848" providerId="LiveId" clId="{3A4786DF-B001-4187-9818-67F064028064}" dt="2022-03-29T22:34:06.372" v="4494" actId="20577"/>
          <ac:spMkLst>
            <pc:docMk/>
            <pc:sldMk cId="4020065881" sldId="405"/>
            <ac:spMk id="4" creationId="{F43D7E45-53AA-45F7-8FD3-C3B0A77DDCEE}"/>
          </ac:spMkLst>
        </pc:spChg>
        <pc:picChg chg="add mod">
          <ac:chgData name="Carlos Leonel Ramirez Martinez" userId="14d3900238d93848" providerId="LiveId" clId="{3A4786DF-B001-4187-9818-67F064028064}" dt="2022-03-29T22:29:59.989" v="4009" actId="1076"/>
          <ac:picMkLst>
            <pc:docMk/>
            <pc:sldMk cId="4020065881" sldId="405"/>
            <ac:picMk id="6" creationId="{B085AEDA-298D-46D2-8E8C-2D11C9A363B6}"/>
          </ac:picMkLst>
        </pc:picChg>
      </pc:sldChg>
      <pc:sldChg chg="addSp modSp add mod replId modNotesTx">
        <pc:chgData name="Carlos Leonel Ramirez Martinez" userId="14d3900238d93848" providerId="LiveId" clId="{3A4786DF-B001-4187-9818-67F064028064}" dt="2022-03-29T22:34:09.908" v="4499" actId="20577"/>
        <pc:sldMkLst>
          <pc:docMk/>
          <pc:sldMk cId="2184018677" sldId="406"/>
        </pc:sldMkLst>
        <pc:spChg chg="mod">
          <ac:chgData name="Carlos Leonel Ramirez Martinez" userId="14d3900238d93848" providerId="LiveId" clId="{3A4786DF-B001-4187-9818-67F064028064}" dt="2022-03-29T22:34:09.908" v="4499" actId="20577"/>
          <ac:spMkLst>
            <pc:docMk/>
            <pc:sldMk cId="2184018677" sldId="406"/>
            <ac:spMk id="4" creationId="{F43D7E45-53AA-45F7-8FD3-C3B0A77DDCEE}"/>
          </ac:spMkLst>
        </pc:spChg>
        <pc:picChg chg="add mod">
          <ac:chgData name="Carlos Leonel Ramirez Martinez" userId="14d3900238d93848" providerId="LiveId" clId="{3A4786DF-B001-4187-9818-67F064028064}" dt="2022-03-29T22:33:31.123" v="4485" actId="1076"/>
          <ac:picMkLst>
            <pc:docMk/>
            <pc:sldMk cId="2184018677" sldId="406"/>
            <ac:picMk id="6" creationId="{19CFD65A-5960-48EC-A184-4EE454E1254C}"/>
          </ac:picMkLst>
        </pc:picChg>
        <pc:picChg chg="add mod">
          <ac:chgData name="Carlos Leonel Ramirez Martinez" userId="14d3900238d93848" providerId="LiveId" clId="{3A4786DF-B001-4187-9818-67F064028064}" dt="2022-03-29T22:33:38.276" v="4488" actId="1076"/>
          <ac:picMkLst>
            <pc:docMk/>
            <pc:sldMk cId="2184018677" sldId="406"/>
            <ac:picMk id="8" creationId="{DA63799E-3F66-457E-ABEB-9E1DE43ECE67}"/>
          </ac:picMkLst>
        </pc:picChg>
      </pc:sldChg>
      <pc:sldChg chg="addSp modSp add mod replId modNotesTx">
        <pc:chgData name="Carlos Leonel Ramirez Martinez" userId="14d3900238d93848" providerId="LiveId" clId="{3A4786DF-B001-4187-9818-67F064028064}" dt="2022-03-29T22:38:03.547" v="4678" actId="1076"/>
        <pc:sldMkLst>
          <pc:docMk/>
          <pc:sldMk cId="1826134860" sldId="407"/>
        </pc:sldMkLst>
        <pc:spChg chg="mod">
          <ac:chgData name="Carlos Leonel Ramirez Martinez" userId="14d3900238d93848" providerId="LiveId" clId="{3A4786DF-B001-4187-9818-67F064028064}" dt="2022-03-29T22:37:46.500" v="4673" actId="20577"/>
          <ac:spMkLst>
            <pc:docMk/>
            <pc:sldMk cId="1826134860" sldId="407"/>
            <ac:spMk id="4" creationId="{F43D7E45-53AA-45F7-8FD3-C3B0A77DDCEE}"/>
          </ac:spMkLst>
        </pc:spChg>
        <pc:picChg chg="add mod">
          <ac:chgData name="Carlos Leonel Ramirez Martinez" userId="14d3900238d93848" providerId="LiveId" clId="{3A4786DF-B001-4187-9818-67F064028064}" dt="2022-03-29T22:38:03.547" v="4678" actId="1076"/>
          <ac:picMkLst>
            <pc:docMk/>
            <pc:sldMk cId="1826134860" sldId="407"/>
            <ac:picMk id="6" creationId="{6825D773-55C7-4BBC-ABFE-455675B87B93}"/>
          </ac:picMkLst>
        </pc:picChg>
      </pc:sldChg>
      <pc:sldChg chg="addSp modSp add mod replId modNotesTx">
        <pc:chgData name="Carlos Leonel Ramirez Martinez" userId="14d3900238d93848" providerId="LiveId" clId="{3A4786DF-B001-4187-9818-67F064028064}" dt="2022-03-29T22:40:22.691" v="4709" actId="1076"/>
        <pc:sldMkLst>
          <pc:docMk/>
          <pc:sldMk cId="2807796467" sldId="408"/>
        </pc:sldMkLst>
        <pc:spChg chg="mod">
          <ac:chgData name="Carlos Leonel Ramirez Martinez" userId="14d3900238d93848" providerId="LiveId" clId="{3A4786DF-B001-4187-9818-67F064028064}" dt="2022-03-29T22:40:00.461" v="4703" actId="255"/>
          <ac:spMkLst>
            <pc:docMk/>
            <pc:sldMk cId="2807796467" sldId="408"/>
            <ac:spMk id="4" creationId="{F43D7E45-53AA-45F7-8FD3-C3B0A77DDCEE}"/>
          </ac:spMkLst>
        </pc:spChg>
        <pc:picChg chg="add mod">
          <ac:chgData name="Carlos Leonel Ramirez Martinez" userId="14d3900238d93848" providerId="LiveId" clId="{3A4786DF-B001-4187-9818-67F064028064}" dt="2022-03-29T22:40:22.691" v="4709" actId="1076"/>
          <ac:picMkLst>
            <pc:docMk/>
            <pc:sldMk cId="2807796467" sldId="408"/>
            <ac:picMk id="6" creationId="{8343972A-1550-48ED-991A-BD1AD4D87054}"/>
          </ac:picMkLst>
        </pc:picChg>
      </pc:sldChg>
      <pc:sldChg chg="addSp modSp add mod replId modNotesTx">
        <pc:chgData name="Carlos Leonel Ramirez Martinez" userId="14d3900238d93848" providerId="LiveId" clId="{3A4786DF-B001-4187-9818-67F064028064}" dt="2022-03-29T22:47:27.033" v="4764" actId="14100"/>
        <pc:sldMkLst>
          <pc:docMk/>
          <pc:sldMk cId="4057130427" sldId="409"/>
        </pc:sldMkLst>
        <pc:spChg chg="mod">
          <ac:chgData name="Carlos Leonel Ramirez Martinez" userId="14d3900238d93848" providerId="LiveId" clId="{3A4786DF-B001-4187-9818-67F064028064}" dt="2022-03-29T22:47:11.340" v="4761" actId="255"/>
          <ac:spMkLst>
            <pc:docMk/>
            <pc:sldMk cId="4057130427" sldId="409"/>
            <ac:spMk id="4" creationId="{F43D7E45-53AA-45F7-8FD3-C3B0A77DDCEE}"/>
          </ac:spMkLst>
        </pc:spChg>
        <pc:picChg chg="add mod">
          <ac:chgData name="Carlos Leonel Ramirez Martinez" userId="14d3900238d93848" providerId="LiveId" clId="{3A4786DF-B001-4187-9818-67F064028064}" dt="2022-03-29T22:47:27.033" v="4764" actId="14100"/>
          <ac:picMkLst>
            <pc:docMk/>
            <pc:sldMk cId="4057130427" sldId="409"/>
            <ac:picMk id="6" creationId="{27A937BA-9FE3-4276-8375-489602F3B5B6}"/>
          </ac:picMkLst>
        </pc:picChg>
      </pc:sldChg>
      <pc:sldChg chg="addSp modSp add mod replId modNotesTx">
        <pc:chgData name="Carlos Leonel Ramirez Martinez" userId="14d3900238d93848" providerId="LiveId" clId="{3A4786DF-B001-4187-9818-67F064028064}" dt="2022-03-29T22:52:00.960" v="4823" actId="1076"/>
        <pc:sldMkLst>
          <pc:docMk/>
          <pc:sldMk cId="3301410495" sldId="410"/>
        </pc:sldMkLst>
        <pc:spChg chg="mod">
          <ac:chgData name="Carlos Leonel Ramirez Martinez" userId="14d3900238d93848" providerId="LiveId" clId="{3A4786DF-B001-4187-9818-67F064028064}" dt="2022-03-29T22:48:19.019" v="4815" actId="255"/>
          <ac:spMkLst>
            <pc:docMk/>
            <pc:sldMk cId="3301410495" sldId="410"/>
            <ac:spMk id="4" creationId="{F43D7E45-53AA-45F7-8FD3-C3B0A77DDCEE}"/>
          </ac:spMkLst>
        </pc:spChg>
        <pc:picChg chg="add mod">
          <ac:chgData name="Carlos Leonel Ramirez Martinez" userId="14d3900238d93848" providerId="LiveId" clId="{3A4786DF-B001-4187-9818-67F064028064}" dt="2022-03-29T22:52:00.960" v="4823" actId="1076"/>
          <ac:picMkLst>
            <pc:docMk/>
            <pc:sldMk cId="3301410495" sldId="410"/>
            <ac:picMk id="6" creationId="{778B6CA4-1769-4F1C-A2AB-B2C8B18B44C5}"/>
          </ac:picMkLst>
        </pc:picChg>
      </pc:sldChg>
      <pc:sldChg chg="addSp delSp modSp add mod replId modNotesTx">
        <pc:chgData name="Carlos Leonel Ramirez Martinez" userId="14d3900238d93848" providerId="LiveId" clId="{3A4786DF-B001-4187-9818-67F064028064}" dt="2022-03-29T22:56:24.113" v="4915" actId="22"/>
        <pc:sldMkLst>
          <pc:docMk/>
          <pc:sldMk cId="2246060026" sldId="411"/>
        </pc:sldMkLst>
        <pc:spChg chg="mod">
          <ac:chgData name="Carlos Leonel Ramirez Martinez" userId="14d3900238d93848" providerId="LiveId" clId="{3A4786DF-B001-4187-9818-67F064028064}" dt="2022-03-29T22:54:55.525" v="4868"/>
          <ac:spMkLst>
            <pc:docMk/>
            <pc:sldMk cId="2246060026" sldId="411"/>
            <ac:spMk id="4" creationId="{F43D7E45-53AA-45F7-8FD3-C3B0A77DDCEE}"/>
          </ac:spMkLst>
        </pc:spChg>
        <pc:spChg chg="add del mod">
          <ac:chgData name="Carlos Leonel Ramirez Martinez" userId="14d3900238d93848" providerId="LiveId" clId="{3A4786DF-B001-4187-9818-67F064028064}" dt="2022-03-29T22:56:05.082" v="4913"/>
          <ac:spMkLst>
            <pc:docMk/>
            <pc:sldMk cId="2246060026" sldId="411"/>
            <ac:spMk id="6" creationId="{84460F25-2ACF-4E70-A041-E13A40572DD7}"/>
          </ac:spMkLst>
        </pc:spChg>
        <pc:spChg chg="add del">
          <ac:chgData name="Carlos Leonel Ramirez Martinez" userId="14d3900238d93848" providerId="LiveId" clId="{3A4786DF-B001-4187-9818-67F064028064}" dt="2022-03-29T22:56:24.113" v="4915" actId="22"/>
          <ac:spMkLst>
            <pc:docMk/>
            <pc:sldMk cId="2246060026" sldId="411"/>
            <ac:spMk id="9" creationId="{CD1F5731-0C79-4279-BC8C-C081BB16AFAD}"/>
          </ac:spMkLst>
        </pc:spChg>
        <pc:graphicFrameChg chg="add mod modGraphic">
          <ac:chgData name="Carlos Leonel Ramirez Martinez" userId="14d3900238d93848" providerId="LiveId" clId="{3A4786DF-B001-4187-9818-67F064028064}" dt="2022-03-29T22:56:03.760" v="4911" actId="403"/>
          <ac:graphicFrameMkLst>
            <pc:docMk/>
            <pc:sldMk cId="2246060026" sldId="411"/>
            <ac:graphicFrameMk id="7" creationId="{656531E1-7656-48B0-B9A2-72CCFEAA8680}"/>
          </ac:graphicFrameMkLst>
        </pc:graphicFrameChg>
      </pc:sldChg>
      <pc:sldChg chg="addSp modSp add mod replId modNotesTx">
        <pc:chgData name="Carlos Leonel Ramirez Martinez" userId="14d3900238d93848" providerId="LiveId" clId="{3A4786DF-B001-4187-9818-67F064028064}" dt="2022-04-29T03:35:28.182" v="7358"/>
        <pc:sldMkLst>
          <pc:docMk/>
          <pc:sldMk cId="800207612" sldId="412"/>
        </pc:sldMkLst>
        <pc:spChg chg="mod">
          <ac:chgData name="Carlos Leonel Ramirez Martinez" userId="14d3900238d93848" providerId="LiveId" clId="{3A4786DF-B001-4187-9818-67F064028064}" dt="2022-03-29T23:08:16.057" v="5298" actId="255"/>
          <ac:spMkLst>
            <pc:docMk/>
            <pc:sldMk cId="800207612" sldId="412"/>
            <ac:spMk id="4" creationId="{F43D7E45-53AA-45F7-8FD3-C3B0A77DDCEE}"/>
          </ac:spMkLst>
        </pc:spChg>
        <pc:spChg chg="add mod">
          <ac:chgData name="Carlos Leonel Ramirez Martinez" userId="14d3900238d93848" providerId="LiveId" clId="{3A4786DF-B001-4187-9818-67F064028064}" dt="2022-03-29T23:08:43.815" v="5355" actId="20577"/>
          <ac:spMkLst>
            <pc:docMk/>
            <pc:sldMk cId="800207612" sldId="412"/>
            <ac:spMk id="6" creationId="{3FADE967-6F83-47F4-8F05-8DA477CC2172}"/>
          </ac:spMkLst>
        </pc:spChg>
        <pc:picChg chg="add mod">
          <ac:chgData name="Carlos Leonel Ramirez Martinez" userId="14d3900238d93848" providerId="LiveId" clId="{3A4786DF-B001-4187-9818-67F064028064}" dt="2022-03-29T23:08:58.956" v="5359" actId="1076"/>
          <ac:picMkLst>
            <pc:docMk/>
            <pc:sldMk cId="800207612" sldId="412"/>
            <ac:picMk id="8" creationId="{DB9EDDDC-5F4B-4FB5-A388-F51EDFCE631A}"/>
          </ac:picMkLst>
        </pc:picChg>
        <pc:inkChg chg="add">
          <ac:chgData name="Carlos Leonel Ramirez Martinez" userId="14d3900238d93848" providerId="LiveId" clId="{3A4786DF-B001-4187-9818-67F064028064}" dt="2022-04-29T03:35:28.182" v="7358"/>
          <ac:inkMkLst>
            <pc:docMk/>
            <pc:sldMk cId="800207612" sldId="412"/>
            <ac:inkMk id="5" creationId="{D0AB743E-13B5-4C2E-B6EB-70A1F2EB88D6}"/>
          </ac:inkMkLst>
        </pc:inkChg>
      </pc:sldChg>
      <pc:sldChg chg="addSp delSp modSp add mod replId modNotesTx">
        <pc:chgData name="Carlos Leonel Ramirez Martinez" userId="14d3900238d93848" providerId="LiveId" clId="{3A4786DF-B001-4187-9818-67F064028064}" dt="2022-03-29T23:16:54.603" v="5577" actId="20577"/>
        <pc:sldMkLst>
          <pc:docMk/>
          <pc:sldMk cId="3180501904" sldId="413"/>
        </pc:sldMkLst>
        <pc:spChg chg="mod">
          <ac:chgData name="Carlos Leonel Ramirez Martinez" userId="14d3900238d93848" providerId="LiveId" clId="{3A4786DF-B001-4187-9818-67F064028064}" dt="2022-03-29T23:15:15.801" v="5553" actId="1076"/>
          <ac:spMkLst>
            <pc:docMk/>
            <pc:sldMk cId="3180501904" sldId="413"/>
            <ac:spMk id="4" creationId="{F43D7E45-53AA-45F7-8FD3-C3B0A77DDCEE}"/>
          </ac:spMkLst>
        </pc:spChg>
        <pc:picChg chg="add del mod">
          <ac:chgData name="Carlos Leonel Ramirez Martinez" userId="14d3900238d93848" providerId="LiveId" clId="{3A4786DF-B001-4187-9818-67F064028064}" dt="2022-03-29T23:15:02.516" v="5549" actId="478"/>
          <ac:picMkLst>
            <pc:docMk/>
            <pc:sldMk cId="3180501904" sldId="413"/>
            <ac:picMk id="6" creationId="{3282D401-6568-4E61-A49F-6D38305148CE}"/>
          </ac:picMkLst>
        </pc:picChg>
        <pc:picChg chg="add mod">
          <ac:chgData name="Carlos Leonel Ramirez Martinez" userId="14d3900238d93848" providerId="LiveId" clId="{3A4786DF-B001-4187-9818-67F064028064}" dt="2022-03-29T23:14:55.683" v="5548" actId="1076"/>
          <ac:picMkLst>
            <pc:docMk/>
            <pc:sldMk cId="3180501904" sldId="413"/>
            <ac:picMk id="8" creationId="{C50F0133-2CD4-4E27-ACA8-F1BF6F079928}"/>
          </ac:picMkLst>
        </pc:picChg>
        <pc:picChg chg="add del mod">
          <ac:chgData name="Carlos Leonel Ramirez Martinez" userId="14d3900238d93848" providerId="LiveId" clId="{3A4786DF-B001-4187-9818-67F064028064}" dt="2022-03-29T23:15:34.644" v="5560" actId="478"/>
          <ac:picMkLst>
            <pc:docMk/>
            <pc:sldMk cId="3180501904" sldId="413"/>
            <ac:picMk id="10" creationId="{C12D57F1-3B49-4F8F-A01D-499E64758715}"/>
          </ac:picMkLst>
        </pc:picChg>
        <pc:picChg chg="add del mod">
          <ac:chgData name="Carlos Leonel Ramirez Martinez" userId="14d3900238d93848" providerId="LiveId" clId="{3A4786DF-B001-4187-9818-67F064028064}" dt="2022-03-29T23:15:32.811" v="5559" actId="22"/>
          <ac:picMkLst>
            <pc:docMk/>
            <pc:sldMk cId="3180501904" sldId="413"/>
            <ac:picMk id="12" creationId="{21BFD001-1A15-4F35-A051-A4A825644265}"/>
          </ac:picMkLst>
        </pc:picChg>
        <pc:picChg chg="add mod">
          <ac:chgData name="Carlos Leonel Ramirez Martinez" userId="14d3900238d93848" providerId="LiveId" clId="{3A4786DF-B001-4187-9818-67F064028064}" dt="2022-03-29T23:16:08.491" v="5569" actId="14100"/>
          <ac:picMkLst>
            <pc:docMk/>
            <pc:sldMk cId="3180501904" sldId="413"/>
            <ac:picMk id="14" creationId="{CE2F2FE6-C3BD-4461-B5C9-B4DF237842B7}"/>
          </ac:picMkLst>
        </pc:picChg>
        <pc:cxnChg chg="add mod">
          <ac:chgData name="Carlos Leonel Ramirez Martinez" userId="14d3900238d93848" providerId="LiveId" clId="{3A4786DF-B001-4187-9818-67F064028064}" dt="2022-03-29T23:16:10.723" v="5570" actId="1076"/>
          <ac:cxnSpMkLst>
            <pc:docMk/>
            <pc:sldMk cId="3180501904" sldId="413"/>
            <ac:cxnSpMk id="16" creationId="{F15BDD45-4011-4EFC-9932-E6D3F0B00BFF}"/>
          </ac:cxnSpMkLst>
        </pc:cxnChg>
      </pc:sldChg>
      <pc:sldChg chg="addSp modSp add mod replId modNotesTx">
        <pc:chgData name="Carlos Leonel Ramirez Martinez" userId="14d3900238d93848" providerId="LiveId" clId="{3A4786DF-B001-4187-9818-67F064028064}" dt="2022-04-29T03:35:28.182" v="7358"/>
        <pc:sldMkLst>
          <pc:docMk/>
          <pc:sldMk cId="380646090" sldId="414"/>
        </pc:sldMkLst>
        <pc:spChg chg="mod">
          <ac:chgData name="Carlos Leonel Ramirez Martinez" userId="14d3900238d93848" providerId="LiveId" clId="{3A4786DF-B001-4187-9818-67F064028064}" dt="2022-03-29T23:21:16.429" v="5835" actId="404"/>
          <ac:spMkLst>
            <pc:docMk/>
            <pc:sldMk cId="380646090" sldId="414"/>
            <ac:spMk id="4" creationId="{F43D7E45-53AA-45F7-8FD3-C3B0A77DDCEE}"/>
          </ac:spMkLst>
        </pc:spChg>
        <pc:picChg chg="add mod">
          <ac:chgData name="Carlos Leonel Ramirez Martinez" userId="14d3900238d93848" providerId="LiveId" clId="{3A4786DF-B001-4187-9818-67F064028064}" dt="2022-03-31T20:56:44.597" v="7241" actId="1076"/>
          <ac:picMkLst>
            <pc:docMk/>
            <pc:sldMk cId="380646090" sldId="414"/>
            <ac:picMk id="6" creationId="{24F29101-7535-4A80-A21C-A28BE2E99C29}"/>
          </ac:picMkLst>
        </pc:picChg>
        <pc:picChg chg="add mod">
          <ac:chgData name="Carlos Leonel Ramirez Martinez" userId="14d3900238d93848" providerId="LiveId" clId="{3A4786DF-B001-4187-9818-67F064028064}" dt="2022-03-31T20:56:47.661" v="7243" actId="1076"/>
          <ac:picMkLst>
            <pc:docMk/>
            <pc:sldMk cId="380646090" sldId="414"/>
            <ac:picMk id="7" creationId="{6249B438-5200-45C3-9507-CBB5685F8BBF}"/>
          </ac:picMkLst>
        </pc:picChg>
        <pc:inkChg chg="add">
          <ac:chgData name="Carlos Leonel Ramirez Martinez" userId="14d3900238d93848" providerId="LiveId" clId="{3A4786DF-B001-4187-9818-67F064028064}" dt="2022-04-29T03:35:28.182" v="7358"/>
          <ac:inkMkLst>
            <pc:docMk/>
            <pc:sldMk cId="380646090" sldId="414"/>
            <ac:inkMk id="5" creationId="{0CBE8462-89C2-44BD-B58F-E7F1149A8EFB}"/>
          </ac:inkMkLst>
        </pc:inkChg>
      </pc:sldChg>
      <pc:sldChg chg="addSp modSp add mod replId modNotesTx">
        <pc:chgData name="Carlos Leonel Ramirez Martinez" userId="14d3900238d93848" providerId="LiveId" clId="{3A4786DF-B001-4187-9818-67F064028064}" dt="2022-03-29T23:37:31.541" v="6039" actId="208"/>
        <pc:sldMkLst>
          <pc:docMk/>
          <pc:sldMk cId="2162820749" sldId="415"/>
        </pc:sldMkLst>
        <pc:spChg chg="mod">
          <ac:chgData name="Carlos Leonel Ramirez Martinez" userId="14d3900238d93848" providerId="LiveId" clId="{3A4786DF-B001-4187-9818-67F064028064}" dt="2022-03-29T23:29:28.690" v="5877" actId="15"/>
          <ac:spMkLst>
            <pc:docMk/>
            <pc:sldMk cId="2162820749" sldId="415"/>
            <ac:spMk id="4" creationId="{F43D7E45-53AA-45F7-8FD3-C3B0A77DDCEE}"/>
          </ac:spMkLst>
        </pc:spChg>
        <pc:spChg chg="add mod">
          <ac:chgData name="Carlos Leonel Ramirez Martinez" userId="14d3900238d93848" providerId="LiveId" clId="{3A4786DF-B001-4187-9818-67F064028064}" dt="2022-03-29T23:37:31.541" v="6039" actId="208"/>
          <ac:spMkLst>
            <pc:docMk/>
            <pc:sldMk cId="2162820749" sldId="415"/>
            <ac:spMk id="7" creationId="{63E4DCF8-617B-4C8D-BDFC-1BFBECA69DCC}"/>
          </ac:spMkLst>
        </pc:spChg>
        <pc:spChg chg="add mod">
          <ac:chgData name="Carlos Leonel Ramirez Martinez" userId="14d3900238d93848" providerId="LiveId" clId="{3A4786DF-B001-4187-9818-67F064028064}" dt="2022-03-29T23:37:31.541" v="6039" actId="208"/>
          <ac:spMkLst>
            <pc:docMk/>
            <pc:sldMk cId="2162820749" sldId="415"/>
            <ac:spMk id="8" creationId="{77F1ED53-D7CD-4475-9DE5-86BD7B367133}"/>
          </ac:spMkLst>
        </pc:spChg>
        <pc:picChg chg="add mod">
          <ac:chgData name="Carlos Leonel Ramirez Martinez" userId="14d3900238d93848" providerId="LiveId" clId="{3A4786DF-B001-4187-9818-67F064028064}" dt="2022-03-29T23:28:25.456" v="5865" actId="1076"/>
          <ac:picMkLst>
            <pc:docMk/>
            <pc:sldMk cId="2162820749" sldId="415"/>
            <ac:picMk id="6" creationId="{3BDB0C73-B4CE-47C4-81AC-4357323A7F14}"/>
          </ac:picMkLst>
        </pc:picChg>
      </pc:sldChg>
      <pc:sldChg chg="addSp modSp add mod replId">
        <pc:chgData name="Carlos Leonel Ramirez Martinez" userId="14d3900238d93848" providerId="LiveId" clId="{3A4786DF-B001-4187-9818-67F064028064}" dt="2022-04-29T03:35:28.182" v="7358"/>
        <pc:sldMkLst>
          <pc:docMk/>
          <pc:sldMk cId="3609217624" sldId="416"/>
        </pc:sldMkLst>
        <pc:spChg chg="mod">
          <ac:chgData name="Carlos Leonel Ramirez Martinez" userId="14d3900238d93848" providerId="LiveId" clId="{3A4786DF-B001-4187-9818-67F064028064}" dt="2022-03-29T23:40:16.321" v="6110" actId="313"/>
          <ac:spMkLst>
            <pc:docMk/>
            <pc:sldMk cId="3609217624" sldId="416"/>
            <ac:spMk id="4" creationId="{F43D7E45-53AA-45F7-8FD3-C3B0A77DDCEE}"/>
          </ac:spMkLst>
        </pc:spChg>
        <pc:picChg chg="add mod">
          <ac:chgData name="Carlos Leonel Ramirez Martinez" userId="14d3900238d93848" providerId="LiveId" clId="{3A4786DF-B001-4187-9818-67F064028064}" dt="2022-03-29T23:40:25.526" v="6113" actId="14100"/>
          <ac:picMkLst>
            <pc:docMk/>
            <pc:sldMk cId="3609217624" sldId="416"/>
            <ac:picMk id="6" creationId="{E3B711D9-6D66-44B7-AA16-EF4814DD9FE6}"/>
          </ac:picMkLst>
        </pc:picChg>
        <pc:inkChg chg="add">
          <ac:chgData name="Carlos Leonel Ramirez Martinez" userId="14d3900238d93848" providerId="LiveId" clId="{3A4786DF-B001-4187-9818-67F064028064}" dt="2022-04-29T03:35:28.182" v="7358"/>
          <ac:inkMkLst>
            <pc:docMk/>
            <pc:sldMk cId="3609217624" sldId="416"/>
            <ac:inkMk id="5" creationId="{B8716309-5152-4711-A8D7-02F9340A58E8}"/>
          </ac:inkMkLst>
        </pc:inkChg>
      </pc:sldChg>
      <pc:sldChg chg="addSp modSp add mod replId">
        <pc:chgData name="Carlos Leonel Ramirez Martinez" userId="14d3900238d93848" providerId="LiveId" clId="{3A4786DF-B001-4187-9818-67F064028064}" dt="2022-03-29T23:40:55.606" v="6118" actId="1076"/>
        <pc:sldMkLst>
          <pc:docMk/>
          <pc:sldMk cId="1172905637" sldId="417"/>
        </pc:sldMkLst>
        <pc:spChg chg="mod">
          <ac:chgData name="Carlos Leonel Ramirez Martinez" userId="14d3900238d93848" providerId="LiveId" clId="{3A4786DF-B001-4187-9818-67F064028064}" dt="2022-03-29T23:40:45.384" v="6114"/>
          <ac:spMkLst>
            <pc:docMk/>
            <pc:sldMk cId="1172905637" sldId="417"/>
            <ac:spMk id="4" creationId="{F43D7E45-53AA-45F7-8FD3-C3B0A77DDCEE}"/>
          </ac:spMkLst>
        </pc:spChg>
        <pc:picChg chg="add mod">
          <ac:chgData name="Carlos Leonel Ramirez Martinez" userId="14d3900238d93848" providerId="LiveId" clId="{3A4786DF-B001-4187-9818-67F064028064}" dt="2022-03-29T23:40:55.606" v="6118" actId="1076"/>
          <ac:picMkLst>
            <pc:docMk/>
            <pc:sldMk cId="1172905637" sldId="417"/>
            <ac:picMk id="6" creationId="{DF155B71-A12E-4B84-AA4D-2B9FCF01FCE5}"/>
          </ac:picMkLst>
        </pc:picChg>
      </pc:sldChg>
      <pc:sldChg chg="addSp modSp add mod replId">
        <pc:chgData name="Carlos Leonel Ramirez Martinez" userId="14d3900238d93848" providerId="LiveId" clId="{3A4786DF-B001-4187-9818-67F064028064}" dt="2022-03-29T23:42:47.885" v="6144" actId="14100"/>
        <pc:sldMkLst>
          <pc:docMk/>
          <pc:sldMk cId="3199812330" sldId="418"/>
        </pc:sldMkLst>
        <pc:spChg chg="mod">
          <ac:chgData name="Carlos Leonel Ramirez Martinez" userId="14d3900238d93848" providerId="LiveId" clId="{3A4786DF-B001-4187-9818-67F064028064}" dt="2022-03-29T23:41:13.828" v="6119"/>
          <ac:spMkLst>
            <pc:docMk/>
            <pc:sldMk cId="3199812330" sldId="418"/>
            <ac:spMk id="4" creationId="{F43D7E45-53AA-45F7-8FD3-C3B0A77DDCEE}"/>
          </ac:spMkLst>
        </pc:spChg>
        <pc:picChg chg="add mod">
          <ac:chgData name="Carlos Leonel Ramirez Martinez" userId="14d3900238d93848" providerId="LiveId" clId="{3A4786DF-B001-4187-9818-67F064028064}" dt="2022-03-29T23:41:24.950" v="6123" actId="1076"/>
          <ac:picMkLst>
            <pc:docMk/>
            <pc:sldMk cId="3199812330" sldId="418"/>
            <ac:picMk id="6" creationId="{3C7F1D1C-09EF-4F48-9A69-DF1D5AB5FFC7}"/>
          </ac:picMkLst>
        </pc:picChg>
        <pc:picChg chg="add mod">
          <ac:chgData name="Carlos Leonel Ramirez Martinez" userId="14d3900238d93848" providerId="LiveId" clId="{3A4786DF-B001-4187-9818-67F064028064}" dt="2022-03-29T23:41:45.317" v="6127" actId="1076"/>
          <ac:picMkLst>
            <pc:docMk/>
            <pc:sldMk cId="3199812330" sldId="418"/>
            <ac:picMk id="8" creationId="{41B9F1EC-F5AF-4EED-B758-4AE83D54C046}"/>
          </ac:picMkLst>
        </pc:picChg>
        <pc:picChg chg="add mod">
          <ac:chgData name="Carlos Leonel Ramirez Martinez" userId="14d3900238d93848" providerId="LiveId" clId="{3A4786DF-B001-4187-9818-67F064028064}" dt="2022-03-29T23:41:54.574" v="6130" actId="14100"/>
          <ac:picMkLst>
            <pc:docMk/>
            <pc:sldMk cId="3199812330" sldId="418"/>
            <ac:picMk id="10" creationId="{1C468E90-2BD6-46D4-9183-F12874BBCFAB}"/>
          </ac:picMkLst>
        </pc:picChg>
        <pc:picChg chg="add mod">
          <ac:chgData name="Carlos Leonel Ramirez Martinez" userId="14d3900238d93848" providerId="LiveId" clId="{3A4786DF-B001-4187-9818-67F064028064}" dt="2022-03-29T23:42:05.709" v="6133" actId="14100"/>
          <ac:picMkLst>
            <pc:docMk/>
            <pc:sldMk cId="3199812330" sldId="418"/>
            <ac:picMk id="12" creationId="{33647020-7EA5-44BE-A6B7-58F4FB138EB2}"/>
          </ac:picMkLst>
        </pc:picChg>
        <pc:picChg chg="add mod">
          <ac:chgData name="Carlos Leonel Ramirez Martinez" userId="14d3900238d93848" providerId="LiveId" clId="{3A4786DF-B001-4187-9818-67F064028064}" dt="2022-03-29T23:42:17.461" v="6136" actId="14100"/>
          <ac:picMkLst>
            <pc:docMk/>
            <pc:sldMk cId="3199812330" sldId="418"/>
            <ac:picMk id="14" creationId="{3E904A66-DE47-456D-B933-A148291846A4}"/>
          </ac:picMkLst>
        </pc:picChg>
        <pc:picChg chg="add mod">
          <ac:chgData name="Carlos Leonel Ramirez Martinez" userId="14d3900238d93848" providerId="LiveId" clId="{3A4786DF-B001-4187-9818-67F064028064}" dt="2022-03-29T23:42:32.493" v="6141" actId="1076"/>
          <ac:picMkLst>
            <pc:docMk/>
            <pc:sldMk cId="3199812330" sldId="418"/>
            <ac:picMk id="16" creationId="{258D90D3-473A-4E96-8202-9098742D513E}"/>
          </ac:picMkLst>
        </pc:picChg>
        <pc:picChg chg="add mod">
          <ac:chgData name="Carlos Leonel Ramirez Martinez" userId="14d3900238d93848" providerId="LiveId" clId="{3A4786DF-B001-4187-9818-67F064028064}" dt="2022-03-29T23:42:47.885" v="6144" actId="14100"/>
          <ac:picMkLst>
            <pc:docMk/>
            <pc:sldMk cId="3199812330" sldId="418"/>
            <ac:picMk id="18" creationId="{F97D71E4-6CF8-4D83-8660-F1C783CF7823}"/>
          </ac:picMkLst>
        </pc:picChg>
      </pc:sldChg>
      <pc:sldChg chg="addSp modSp add mod replId modNotesTx">
        <pc:chgData name="Carlos Leonel Ramirez Martinez" userId="14d3900238d93848" providerId="LiveId" clId="{3A4786DF-B001-4187-9818-67F064028064}" dt="2022-04-29T03:35:28.182" v="7358"/>
        <pc:sldMkLst>
          <pc:docMk/>
          <pc:sldMk cId="973663982" sldId="419"/>
        </pc:sldMkLst>
        <pc:spChg chg="mod">
          <ac:chgData name="Carlos Leonel Ramirez Martinez" userId="14d3900238d93848" providerId="LiveId" clId="{3A4786DF-B001-4187-9818-67F064028064}" dt="2022-03-29T23:49:31.766" v="6740" actId="6549"/>
          <ac:spMkLst>
            <pc:docMk/>
            <pc:sldMk cId="973663982" sldId="419"/>
            <ac:spMk id="4" creationId="{F43D7E45-53AA-45F7-8FD3-C3B0A77DDCEE}"/>
          </ac:spMkLst>
        </pc:spChg>
        <pc:picChg chg="add mod">
          <ac:chgData name="Carlos Leonel Ramirez Martinez" userId="14d3900238d93848" providerId="LiveId" clId="{3A4786DF-B001-4187-9818-67F064028064}" dt="2022-03-29T23:44:30.950" v="6325" actId="1076"/>
          <ac:picMkLst>
            <pc:docMk/>
            <pc:sldMk cId="973663982" sldId="419"/>
            <ac:picMk id="6" creationId="{7104EE45-6250-4D28-90B6-8B5A350CD898}"/>
          </ac:picMkLst>
        </pc:picChg>
        <pc:inkChg chg="add">
          <ac:chgData name="Carlos Leonel Ramirez Martinez" userId="14d3900238d93848" providerId="LiveId" clId="{3A4786DF-B001-4187-9818-67F064028064}" dt="2022-04-29T03:35:28.182" v="7358"/>
          <ac:inkMkLst>
            <pc:docMk/>
            <pc:sldMk cId="973663982" sldId="419"/>
            <ac:inkMk id="5" creationId="{05F69296-DF4F-4160-B190-1B81EF5A9DC2}"/>
          </ac:inkMkLst>
        </pc:inkChg>
      </pc:sldChg>
      <pc:sldChg chg="modSp add mod ord">
        <pc:chgData name="Carlos Leonel Ramirez Martinez" userId="14d3900238d93848" providerId="LiveId" clId="{3A4786DF-B001-4187-9818-67F064028064}" dt="2022-03-29T19:53:26.597" v="2550" actId="313"/>
        <pc:sldMkLst>
          <pc:docMk/>
          <pc:sldMk cId="343437849" sldId="420"/>
        </pc:sldMkLst>
        <pc:spChg chg="mod">
          <ac:chgData name="Carlos Leonel Ramirez Martinez" userId="14d3900238d93848" providerId="LiveId" clId="{3A4786DF-B001-4187-9818-67F064028064}" dt="2022-03-29T19:53:21.872" v="2548" actId="20577"/>
          <ac:spMkLst>
            <pc:docMk/>
            <pc:sldMk cId="343437849" sldId="420"/>
            <ac:spMk id="2" creationId="{00000000-0000-0000-0000-000000000000}"/>
          </ac:spMkLst>
        </pc:spChg>
        <pc:spChg chg="mod">
          <ac:chgData name="Carlos Leonel Ramirez Martinez" userId="14d3900238d93848" providerId="LiveId" clId="{3A4786DF-B001-4187-9818-67F064028064}" dt="2022-03-29T19:53:26.597" v="2550" actId="313"/>
          <ac:spMkLst>
            <pc:docMk/>
            <pc:sldMk cId="343437849" sldId="420"/>
            <ac:spMk id="12" creationId="{6D557538-D8AF-4733-ABDC-BD8EB139F28F}"/>
          </ac:spMkLst>
        </pc:spChg>
      </pc:sldChg>
      <pc:sldChg chg="addSp modSp add mod modNotesTx">
        <pc:chgData name="Carlos Leonel Ramirez Martinez" userId="14d3900238d93848" providerId="LiveId" clId="{3A4786DF-B001-4187-9818-67F064028064}" dt="2022-03-29T22:59:14.567" v="5023" actId="1076"/>
        <pc:sldMkLst>
          <pc:docMk/>
          <pc:sldMk cId="4285094384" sldId="421"/>
        </pc:sldMkLst>
        <pc:spChg chg="mod">
          <ac:chgData name="Carlos Leonel Ramirez Martinez" userId="14d3900238d93848" providerId="LiveId" clId="{3A4786DF-B001-4187-9818-67F064028064}" dt="2022-03-29T22:58:56.018" v="5015"/>
          <ac:spMkLst>
            <pc:docMk/>
            <pc:sldMk cId="4285094384" sldId="421"/>
            <ac:spMk id="4" creationId="{F43D7E45-53AA-45F7-8FD3-C3B0A77DDCEE}"/>
          </ac:spMkLst>
        </pc:spChg>
        <pc:spChg chg="add mod">
          <ac:chgData name="Carlos Leonel Ramirez Martinez" userId="14d3900238d93848" providerId="LiveId" clId="{3A4786DF-B001-4187-9818-67F064028064}" dt="2022-03-29T22:59:14.567" v="5023" actId="1076"/>
          <ac:spMkLst>
            <pc:docMk/>
            <pc:sldMk cId="4285094384" sldId="421"/>
            <ac:spMk id="8" creationId="{1F2CC86C-1B09-4503-BF90-6D874CDD5999}"/>
          </ac:spMkLst>
        </pc:spChg>
        <pc:graphicFrameChg chg="mod modGraphic">
          <ac:chgData name="Carlos Leonel Ramirez Martinez" userId="14d3900238d93848" providerId="LiveId" clId="{3A4786DF-B001-4187-9818-67F064028064}" dt="2022-03-29T22:58:09.927" v="4966" actId="1076"/>
          <ac:graphicFrameMkLst>
            <pc:docMk/>
            <pc:sldMk cId="4285094384" sldId="421"/>
            <ac:graphicFrameMk id="7" creationId="{656531E1-7656-48B0-B9A2-72CCFEAA8680}"/>
          </ac:graphicFrameMkLst>
        </pc:graphicFrameChg>
      </pc:sldChg>
      <pc:sldChg chg="addSp delSp modSp add mod modNotesTx">
        <pc:chgData name="Carlos Leonel Ramirez Martinez" userId="14d3900238d93848" providerId="LiveId" clId="{3A4786DF-B001-4187-9818-67F064028064}" dt="2022-04-29T03:35:28.182" v="7358"/>
        <pc:sldMkLst>
          <pc:docMk/>
          <pc:sldMk cId="2918442165" sldId="422"/>
        </pc:sldMkLst>
        <pc:spChg chg="mod">
          <ac:chgData name="Carlos Leonel Ramirez Martinez" userId="14d3900238d93848" providerId="LiveId" clId="{3A4786DF-B001-4187-9818-67F064028064}" dt="2022-03-29T23:19:03.835" v="5830" actId="20577"/>
          <ac:spMkLst>
            <pc:docMk/>
            <pc:sldMk cId="2918442165" sldId="422"/>
            <ac:spMk id="4" creationId="{F43D7E45-53AA-45F7-8FD3-C3B0A77DDCEE}"/>
          </ac:spMkLst>
        </pc:spChg>
        <pc:picChg chg="add mod">
          <ac:chgData name="Carlos Leonel Ramirez Martinez" userId="14d3900238d93848" providerId="LiveId" clId="{3A4786DF-B001-4187-9818-67F064028064}" dt="2022-03-29T23:18:52.099" v="5827" actId="14100"/>
          <ac:picMkLst>
            <pc:docMk/>
            <pc:sldMk cId="2918442165" sldId="422"/>
            <ac:picMk id="6" creationId="{987B8F71-5D54-4823-9049-4CF4D6E4CCC9}"/>
          </ac:picMkLst>
        </pc:picChg>
        <pc:picChg chg="mod">
          <ac:chgData name="Carlos Leonel Ramirez Martinez" userId="14d3900238d93848" providerId="LiveId" clId="{3A4786DF-B001-4187-9818-67F064028064}" dt="2022-03-29T23:18:48.586" v="5825" actId="14100"/>
          <ac:picMkLst>
            <pc:docMk/>
            <pc:sldMk cId="2918442165" sldId="422"/>
            <ac:picMk id="8" creationId="{C50F0133-2CD4-4E27-ACA8-F1BF6F079928}"/>
          </ac:picMkLst>
        </pc:picChg>
        <pc:picChg chg="del">
          <ac:chgData name="Carlos Leonel Ramirez Martinez" userId="14d3900238d93848" providerId="LiveId" clId="{3A4786DF-B001-4187-9818-67F064028064}" dt="2022-03-29T23:17:20.308" v="5695" actId="478"/>
          <ac:picMkLst>
            <pc:docMk/>
            <pc:sldMk cId="2918442165" sldId="422"/>
            <ac:picMk id="14" creationId="{CE2F2FE6-C3BD-4461-B5C9-B4DF237842B7}"/>
          </ac:picMkLst>
        </pc:picChg>
        <pc:inkChg chg="add">
          <ac:chgData name="Carlos Leonel Ramirez Martinez" userId="14d3900238d93848" providerId="LiveId" clId="{3A4786DF-B001-4187-9818-67F064028064}" dt="2022-04-29T03:35:28.182" v="7358"/>
          <ac:inkMkLst>
            <pc:docMk/>
            <pc:sldMk cId="2918442165" sldId="422"/>
            <ac:inkMk id="5" creationId="{8990F675-97E7-463C-989B-C019796C421E}"/>
          </ac:inkMkLst>
        </pc:inkChg>
        <pc:cxnChg chg="del">
          <ac:chgData name="Carlos Leonel Ramirez Martinez" userId="14d3900238d93848" providerId="LiveId" clId="{3A4786DF-B001-4187-9818-67F064028064}" dt="2022-03-29T23:17:21.434" v="5696" actId="478"/>
          <ac:cxnSpMkLst>
            <pc:docMk/>
            <pc:sldMk cId="2918442165" sldId="422"/>
            <ac:cxnSpMk id="16" creationId="{F15BDD45-4011-4EFC-9932-E6D3F0B00BFF}"/>
          </ac:cxnSpMkLst>
        </pc:cxnChg>
      </pc:sldChg>
      <pc:sldChg chg="addSp delSp modSp add mod modNotesTx">
        <pc:chgData name="Carlos Leonel Ramirez Martinez" userId="14d3900238d93848" providerId="LiveId" clId="{3A4786DF-B001-4187-9818-67F064028064}" dt="2022-03-29T23:37:53.015" v="6044" actId="1076"/>
        <pc:sldMkLst>
          <pc:docMk/>
          <pc:sldMk cId="401003750" sldId="423"/>
        </pc:sldMkLst>
        <pc:spChg chg="mod">
          <ac:chgData name="Carlos Leonel Ramirez Martinez" userId="14d3900238d93848" providerId="LiveId" clId="{3A4786DF-B001-4187-9818-67F064028064}" dt="2022-03-29T23:29:21.210" v="5874" actId="255"/>
          <ac:spMkLst>
            <pc:docMk/>
            <pc:sldMk cId="401003750" sldId="423"/>
            <ac:spMk id="4" creationId="{F43D7E45-53AA-45F7-8FD3-C3B0A77DDCEE}"/>
          </ac:spMkLst>
        </pc:spChg>
        <pc:spChg chg="add mod">
          <ac:chgData name="Carlos Leonel Ramirez Martinez" userId="14d3900238d93848" providerId="LiveId" clId="{3A4786DF-B001-4187-9818-67F064028064}" dt="2022-03-29T23:37:53.015" v="6044" actId="1076"/>
          <ac:spMkLst>
            <pc:docMk/>
            <pc:sldMk cId="401003750" sldId="423"/>
            <ac:spMk id="8" creationId="{0DB727BE-149D-463E-8C29-75F9D698AD28}"/>
          </ac:spMkLst>
        </pc:spChg>
        <pc:picChg chg="del">
          <ac:chgData name="Carlos Leonel Ramirez Martinez" userId="14d3900238d93848" providerId="LiveId" clId="{3A4786DF-B001-4187-9818-67F064028064}" dt="2022-03-29T23:28:23.081" v="5864" actId="478"/>
          <ac:picMkLst>
            <pc:docMk/>
            <pc:sldMk cId="401003750" sldId="423"/>
            <ac:picMk id="6" creationId="{3BDB0C73-B4CE-47C4-81AC-4357323A7F14}"/>
          </ac:picMkLst>
        </pc:picChg>
        <pc:picChg chg="add mod">
          <ac:chgData name="Carlos Leonel Ramirez Martinez" userId="14d3900238d93848" providerId="LiveId" clId="{3A4786DF-B001-4187-9818-67F064028064}" dt="2022-03-29T23:28:34.733" v="5868"/>
          <ac:picMkLst>
            <pc:docMk/>
            <pc:sldMk cId="401003750" sldId="423"/>
            <ac:picMk id="7" creationId="{8D8BAC61-4640-463D-A40C-5FE7AC14C948}"/>
          </ac:picMkLst>
        </pc:picChg>
      </pc:sldChg>
      <pc:sldChg chg="addSp modSp add mod modNotesTx">
        <pc:chgData name="Carlos Leonel Ramirez Martinez" userId="14d3900238d93848" providerId="LiveId" clId="{3A4786DF-B001-4187-9818-67F064028064}" dt="2022-03-29T23:38:12.687" v="6047" actId="14100"/>
        <pc:sldMkLst>
          <pc:docMk/>
          <pc:sldMk cId="3571966903" sldId="424"/>
        </pc:sldMkLst>
        <pc:spChg chg="mod">
          <ac:chgData name="Carlos Leonel Ramirez Martinez" userId="14d3900238d93848" providerId="LiveId" clId="{3A4786DF-B001-4187-9818-67F064028064}" dt="2022-03-29T23:31:50.843" v="5890" actId="255"/>
          <ac:spMkLst>
            <pc:docMk/>
            <pc:sldMk cId="3571966903" sldId="424"/>
            <ac:spMk id="4" creationId="{F43D7E45-53AA-45F7-8FD3-C3B0A77DDCEE}"/>
          </ac:spMkLst>
        </pc:spChg>
        <pc:spChg chg="add mod">
          <ac:chgData name="Carlos Leonel Ramirez Martinez" userId="14d3900238d93848" providerId="LiveId" clId="{3A4786DF-B001-4187-9818-67F064028064}" dt="2022-03-29T23:38:12.687" v="6047" actId="14100"/>
          <ac:spMkLst>
            <pc:docMk/>
            <pc:sldMk cId="3571966903" sldId="424"/>
            <ac:spMk id="6" creationId="{15020EB3-1D09-4D23-8277-7625C1BC25AA}"/>
          </ac:spMkLst>
        </pc:spChg>
      </pc:sldChg>
      <pc:sldChg chg="addSp modSp add mod modNotesTx">
        <pc:chgData name="Carlos Leonel Ramirez Martinez" userId="14d3900238d93848" providerId="LiveId" clId="{3A4786DF-B001-4187-9818-67F064028064}" dt="2022-03-29T23:38:28.991" v="6051" actId="1076"/>
        <pc:sldMkLst>
          <pc:docMk/>
          <pc:sldMk cId="1372272416" sldId="425"/>
        </pc:sldMkLst>
        <pc:spChg chg="mod">
          <ac:chgData name="Carlos Leonel Ramirez Martinez" userId="14d3900238d93848" providerId="LiveId" clId="{3A4786DF-B001-4187-9818-67F064028064}" dt="2022-03-29T23:32:06.451" v="5893" actId="255"/>
          <ac:spMkLst>
            <pc:docMk/>
            <pc:sldMk cId="1372272416" sldId="425"/>
            <ac:spMk id="4" creationId="{F43D7E45-53AA-45F7-8FD3-C3B0A77DDCEE}"/>
          </ac:spMkLst>
        </pc:spChg>
        <pc:spChg chg="add mod">
          <ac:chgData name="Carlos Leonel Ramirez Martinez" userId="14d3900238d93848" providerId="LiveId" clId="{3A4786DF-B001-4187-9818-67F064028064}" dt="2022-03-29T23:38:28.991" v="6051" actId="1076"/>
          <ac:spMkLst>
            <pc:docMk/>
            <pc:sldMk cId="1372272416" sldId="425"/>
            <ac:spMk id="6" creationId="{67598F73-BA59-479E-A814-8D0B05D6E747}"/>
          </ac:spMkLst>
        </pc:spChg>
        <pc:picChg chg="mod">
          <ac:chgData name="Carlos Leonel Ramirez Martinez" userId="14d3900238d93848" providerId="LiveId" clId="{3A4786DF-B001-4187-9818-67F064028064}" dt="2022-03-29T23:38:25.313" v="6050" actId="1076"/>
          <ac:picMkLst>
            <pc:docMk/>
            <pc:sldMk cId="1372272416" sldId="425"/>
            <ac:picMk id="7" creationId="{8D8BAC61-4640-463D-A40C-5FE7AC14C948}"/>
          </ac:picMkLst>
        </pc:picChg>
      </pc:sldChg>
      <pc:sldChg chg="addSp modSp add mod modNotesTx">
        <pc:chgData name="Carlos Leonel Ramirez Martinez" userId="14d3900238d93848" providerId="LiveId" clId="{3A4786DF-B001-4187-9818-67F064028064}" dt="2022-03-29T23:38:59.286" v="6055" actId="14100"/>
        <pc:sldMkLst>
          <pc:docMk/>
          <pc:sldMk cId="1654376451" sldId="426"/>
        </pc:sldMkLst>
        <pc:spChg chg="mod">
          <ac:chgData name="Carlos Leonel Ramirez Martinez" userId="14d3900238d93848" providerId="LiveId" clId="{3A4786DF-B001-4187-9818-67F064028064}" dt="2022-03-29T23:33:22.665" v="5905" actId="255"/>
          <ac:spMkLst>
            <pc:docMk/>
            <pc:sldMk cId="1654376451" sldId="426"/>
            <ac:spMk id="4" creationId="{F43D7E45-53AA-45F7-8FD3-C3B0A77DDCEE}"/>
          </ac:spMkLst>
        </pc:spChg>
        <pc:spChg chg="add mod">
          <ac:chgData name="Carlos Leonel Ramirez Martinez" userId="14d3900238d93848" providerId="LiveId" clId="{3A4786DF-B001-4187-9818-67F064028064}" dt="2022-03-29T23:38:59.286" v="6055" actId="14100"/>
          <ac:spMkLst>
            <pc:docMk/>
            <pc:sldMk cId="1654376451" sldId="426"/>
            <ac:spMk id="6" creationId="{B32F5371-7C35-456D-A86A-64132A8D29EC}"/>
          </ac:spMkLst>
        </pc:spChg>
        <pc:picChg chg="mod">
          <ac:chgData name="Carlos Leonel Ramirez Martinez" userId="14d3900238d93848" providerId="LiveId" clId="{3A4786DF-B001-4187-9818-67F064028064}" dt="2022-03-29T23:33:27.639" v="5906" actId="1076"/>
          <ac:picMkLst>
            <pc:docMk/>
            <pc:sldMk cId="1654376451" sldId="426"/>
            <ac:picMk id="7" creationId="{8D8BAC61-4640-463D-A40C-5FE7AC14C948}"/>
          </ac:picMkLst>
        </pc:picChg>
      </pc:sldChg>
      <pc:sldChg chg="add del">
        <pc:chgData name="Carlos Leonel Ramirez Martinez" userId="14d3900238d93848" providerId="LiveId" clId="{3A4786DF-B001-4187-9818-67F064028064}" dt="2022-03-29T23:32:25" v="5895"/>
        <pc:sldMkLst>
          <pc:docMk/>
          <pc:sldMk cId="2195881714" sldId="426"/>
        </pc:sldMkLst>
      </pc:sldChg>
      <pc:sldChg chg="addSp modSp add mod modNotesTx">
        <pc:chgData name="Carlos Leonel Ramirez Martinez" userId="14d3900238d93848" providerId="LiveId" clId="{3A4786DF-B001-4187-9818-67F064028064}" dt="2022-03-29T23:39:35.287" v="6065" actId="1076"/>
        <pc:sldMkLst>
          <pc:docMk/>
          <pc:sldMk cId="929265299" sldId="427"/>
        </pc:sldMkLst>
        <pc:spChg chg="mod">
          <ac:chgData name="Carlos Leonel Ramirez Martinez" userId="14d3900238d93848" providerId="LiveId" clId="{3A4786DF-B001-4187-9818-67F064028064}" dt="2022-03-29T23:35:37.881" v="6019" actId="255"/>
          <ac:spMkLst>
            <pc:docMk/>
            <pc:sldMk cId="929265299" sldId="427"/>
            <ac:spMk id="4" creationId="{F43D7E45-53AA-45F7-8FD3-C3B0A77DDCEE}"/>
          </ac:spMkLst>
        </pc:spChg>
        <pc:spChg chg="add mod">
          <ac:chgData name="Carlos Leonel Ramirez Martinez" userId="14d3900238d93848" providerId="LiveId" clId="{3A4786DF-B001-4187-9818-67F064028064}" dt="2022-03-29T23:39:23.406" v="6058" actId="14100"/>
          <ac:spMkLst>
            <pc:docMk/>
            <pc:sldMk cId="929265299" sldId="427"/>
            <ac:spMk id="6" creationId="{C9E1E977-CBE9-4C92-A5AC-43AC12238CD0}"/>
          </ac:spMkLst>
        </pc:spChg>
        <pc:spChg chg="add mod">
          <ac:chgData name="Carlos Leonel Ramirez Martinez" userId="14d3900238d93848" providerId="LiveId" clId="{3A4786DF-B001-4187-9818-67F064028064}" dt="2022-03-29T23:39:32.607" v="6064" actId="1076"/>
          <ac:spMkLst>
            <pc:docMk/>
            <pc:sldMk cId="929265299" sldId="427"/>
            <ac:spMk id="8" creationId="{32986475-D972-409D-8712-F2D0E128E1F9}"/>
          </ac:spMkLst>
        </pc:spChg>
        <pc:spChg chg="add mod">
          <ac:chgData name="Carlos Leonel Ramirez Martinez" userId="14d3900238d93848" providerId="LiveId" clId="{3A4786DF-B001-4187-9818-67F064028064}" dt="2022-03-29T23:39:35.287" v="6065" actId="1076"/>
          <ac:spMkLst>
            <pc:docMk/>
            <pc:sldMk cId="929265299" sldId="427"/>
            <ac:spMk id="9" creationId="{20CA5590-62D5-49CA-8499-42C915ECBDC3}"/>
          </ac:spMkLst>
        </pc:spChg>
      </pc:sldChg>
      <pc:sldChg chg="modSp add mod ord">
        <pc:chgData name="Carlos Leonel Ramirez Martinez" userId="14d3900238d93848" providerId="LiveId" clId="{3A4786DF-B001-4187-9818-67F064028064}" dt="2022-03-29T23:43:54.190" v="6276" actId="20577"/>
        <pc:sldMkLst>
          <pc:docMk/>
          <pc:sldMk cId="1057274819" sldId="428"/>
        </pc:sldMkLst>
        <pc:spChg chg="mod">
          <ac:chgData name="Carlos Leonel Ramirez Martinez" userId="14d3900238d93848" providerId="LiveId" clId="{3A4786DF-B001-4187-9818-67F064028064}" dt="2022-03-29T23:43:33.497" v="6202" actId="20577"/>
          <ac:spMkLst>
            <pc:docMk/>
            <pc:sldMk cId="1057274819" sldId="428"/>
            <ac:spMk id="2" creationId="{00000000-0000-0000-0000-000000000000}"/>
          </ac:spMkLst>
        </pc:spChg>
        <pc:spChg chg="mod">
          <ac:chgData name="Carlos Leonel Ramirez Martinez" userId="14d3900238d93848" providerId="LiveId" clId="{3A4786DF-B001-4187-9818-67F064028064}" dt="2022-03-29T23:43:54.190" v="6276" actId="20577"/>
          <ac:spMkLst>
            <pc:docMk/>
            <pc:sldMk cId="1057274819" sldId="428"/>
            <ac:spMk id="12" creationId="{6D557538-D8AF-4733-ABDC-BD8EB139F28F}"/>
          </ac:spMkLst>
        </pc:spChg>
      </pc:sldChg>
      <pc:sldChg chg="addSp delSp modSp add mod modNotesTx">
        <pc:chgData name="Carlos Leonel Ramirez Martinez" userId="14d3900238d93848" providerId="LiveId" clId="{3A4786DF-B001-4187-9818-67F064028064}" dt="2022-04-29T03:35:28.182" v="7358"/>
        <pc:sldMkLst>
          <pc:docMk/>
          <pc:sldMk cId="536425344" sldId="429"/>
        </pc:sldMkLst>
        <pc:spChg chg="mod">
          <ac:chgData name="Carlos Leonel Ramirez Martinez" userId="14d3900238d93848" providerId="LiveId" clId="{3A4786DF-B001-4187-9818-67F064028064}" dt="2022-03-29T23:49:28.534" v="6738" actId="6549"/>
          <ac:spMkLst>
            <pc:docMk/>
            <pc:sldMk cId="536425344" sldId="429"/>
            <ac:spMk id="4" creationId="{F43D7E45-53AA-45F7-8FD3-C3B0A77DDCEE}"/>
          </ac:spMkLst>
        </pc:spChg>
        <pc:picChg chg="add del mod">
          <ac:chgData name="Carlos Leonel Ramirez Martinez" userId="14d3900238d93848" providerId="LiveId" clId="{3A4786DF-B001-4187-9818-67F064028064}" dt="2022-03-29T23:47:10.725" v="6693" actId="478"/>
          <ac:picMkLst>
            <pc:docMk/>
            <pc:sldMk cId="536425344" sldId="429"/>
            <ac:picMk id="6" creationId="{F922E9CF-9C26-4958-86F3-604A752A55F0}"/>
          </ac:picMkLst>
        </pc:picChg>
        <pc:picChg chg="add mod">
          <ac:chgData name="Carlos Leonel Ramirez Martinez" userId="14d3900238d93848" providerId="LiveId" clId="{3A4786DF-B001-4187-9818-67F064028064}" dt="2022-03-29T23:47:15.205" v="6697" actId="1076"/>
          <ac:picMkLst>
            <pc:docMk/>
            <pc:sldMk cId="536425344" sldId="429"/>
            <ac:picMk id="8" creationId="{8A80AF63-0EA6-45DF-8589-A3CE58A3DA2B}"/>
          </ac:picMkLst>
        </pc:picChg>
        <pc:inkChg chg="add">
          <ac:chgData name="Carlos Leonel Ramirez Martinez" userId="14d3900238d93848" providerId="LiveId" clId="{3A4786DF-B001-4187-9818-67F064028064}" dt="2022-04-29T03:35:28.182" v="7358"/>
          <ac:inkMkLst>
            <pc:docMk/>
            <pc:sldMk cId="536425344" sldId="429"/>
            <ac:inkMk id="5" creationId="{7ADF0F3E-A9F3-47BD-BE94-920F8CD45FC6}"/>
          </ac:inkMkLst>
        </pc:inkChg>
      </pc:sldChg>
      <pc:sldChg chg="addSp modSp add mod modNotesTx">
        <pc:chgData name="Carlos Leonel Ramirez Martinez" userId="14d3900238d93848" providerId="LiveId" clId="{3A4786DF-B001-4187-9818-67F064028064}" dt="2022-04-29T03:35:28.182" v="7358"/>
        <pc:sldMkLst>
          <pc:docMk/>
          <pc:sldMk cId="1243180487" sldId="430"/>
        </pc:sldMkLst>
        <pc:spChg chg="mod">
          <ac:chgData name="Carlos Leonel Ramirez Martinez" userId="14d3900238d93848" providerId="LiveId" clId="{3A4786DF-B001-4187-9818-67F064028064}" dt="2022-03-29T23:49:24.094" v="6736" actId="6549"/>
          <ac:spMkLst>
            <pc:docMk/>
            <pc:sldMk cId="1243180487" sldId="430"/>
            <ac:spMk id="4" creationId="{F43D7E45-53AA-45F7-8FD3-C3B0A77DDCEE}"/>
          </ac:spMkLst>
        </pc:spChg>
        <pc:spChg chg="add mod">
          <ac:chgData name="Carlos Leonel Ramirez Martinez" userId="14d3900238d93848" providerId="LiveId" clId="{3A4786DF-B001-4187-9818-67F064028064}" dt="2022-03-29T23:49:12.844" v="6734" actId="1076"/>
          <ac:spMkLst>
            <pc:docMk/>
            <pc:sldMk cId="1243180487" sldId="430"/>
            <ac:spMk id="8" creationId="{3706C787-BC30-4F32-B046-9162E649E732}"/>
          </ac:spMkLst>
        </pc:spChg>
        <pc:picChg chg="add mod">
          <ac:chgData name="Carlos Leonel Ramirez Martinez" userId="14d3900238d93848" providerId="LiveId" clId="{3A4786DF-B001-4187-9818-67F064028064}" dt="2022-03-29T23:48:50.100" v="6728" actId="14100"/>
          <ac:picMkLst>
            <pc:docMk/>
            <pc:sldMk cId="1243180487" sldId="430"/>
            <ac:picMk id="6" creationId="{D59A89F9-ABE5-4B40-8E65-50A79D27D03C}"/>
          </ac:picMkLst>
        </pc:picChg>
        <pc:inkChg chg="add">
          <ac:chgData name="Carlos Leonel Ramirez Martinez" userId="14d3900238d93848" providerId="LiveId" clId="{3A4786DF-B001-4187-9818-67F064028064}" dt="2022-04-29T03:35:28.182" v="7358"/>
          <ac:inkMkLst>
            <pc:docMk/>
            <pc:sldMk cId="1243180487" sldId="430"/>
            <ac:inkMk id="5" creationId="{39452415-6AC0-420B-830B-9009B30D2F78}"/>
          </ac:inkMkLst>
        </pc:inkChg>
      </pc:sldChg>
      <pc:sldChg chg="addSp delSp modSp add mod replId modNotesTx">
        <pc:chgData name="Carlos Leonel Ramirez Martinez" userId="14d3900238d93848" providerId="LiveId" clId="{3A4786DF-B001-4187-9818-67F064028064}" dt="2022-03-29T23:52:55.236" v="6795" actId="1076"/>
        <pc:sldMkLst>
          <pc:docMk/>
          <pc:sldMk cId="3442886934" sldId="431"/>
        </pc:sldMkLst>
        <pc:spChg chg="mod">
          <ac:chgData name="Carlos Leonel Ramirez Martinez" userId="14d3900238d93848" providerId="LiveId" clId="{3A4786DF-B001-4187-9818-67F064028064}" dt="2022-03-29T23:50:01.615" v="6771" actId="15"/>
          <ac:spMkLst>
            <pc:docMk/>
            <pc:sldMk cId="3442886934" sldId="431"/>
            <ac:spMk id="4" creationId="{F43D7E45-53AA-45F7-8FD3-C3B0A77DDCEE}"/>
          </ac:spMkLst>
        </pc:spChg>
        <pc:picChg chg="add del mod">
          <ac:chgData name="Carlos Leonel Ramirez Martinez" userId="14d3900238d93848" providerId="LiveId" clId="{3A4786DF-B001-4187-9818-67F064028064}" dt="2022-03-29T23:52:44.756" v="6791" actId="478"/>
          <ac:picMkLst>
            <pc:docMk/>
            <pc:sldMk cId="3442886934" sldId="431"/>
            <ac:picMk id="6" creationId="{B3BF2843-9B19-4320-BF88-13D0E0BBBB7B}"/>
          </ac:picMkLst>
        </pc:picChg>
        <pc:picChg chg="add mod">
          <ac:chgData name="Carlos Leonel Ramirez Martinez" userId="14d3900238d93848" providerId="LiveId" clId="{3A4786DF-B001-4187-9818-67F064028064}" dt="2022-03-29T23:52:55.236" v="6795" actId="1076"/>
          <ac:picMkLst>
            <pc:docMk/>
            <pc:sldMk cId="3442886934" sldId="431"/>
            <ac:picMk id="8" creationId="{1727F5FA-7126-45C6-A51C-2589E4DCD500}"/>
          </ac:picMkLst>
        </pc:picChg>
      </pc:sldChg>
      <pc:sldChg chg="addSp modSp add mod">
        <pc:chgData name="Carlos Leonel Ramirez Martinez" userId="14d3900238d93848" providerId="LiveId" clId="{3A4786DF-B001-4187-9818-67F064028064}" dt="2022-03-29T23:51:26.100" v="6786" actId="1076"/>
        <pc:sldMkLst>
          <pc:docMk/>
          <pc:sldMk cId="3087637196" sldId="432"/>
        </pc:sldMkLst>
        <pc:spChg chg="mod">
          <ac:chgData name="Carlos Leonel Ramirez Martinez" userId="14d3900238d93848" providerId="LiveId" clId="{3A4786DF-B001-4187-9818-67F064028064}" dt="2022-03-29T23:51:18.783" v="6784"/>
          <ac:spMkLst>
            <pc:docMk/>
            <pc:sldMk cId="3087637196" sldId="432"/>
            <ac:spMk id="4" creationId="{F43D7E45-53AA-45F7-8FD3-C3B0A77DDCEE}"/>
          </ac:spMkLst>
        </pc:spChg>
        <pc:picChg chg="add mod">
          <ac:chgData name="Carlos Leonel Ramirez Martinez" userId="14d3900238d93848" providerId="LiveId" clId="{3A4786DF-B001-4187-9818-67F064028064}" dt="2022-03-29T23:51:26.100" v="6786" actId="1076"/>
          <ac:picMkLst>
            <pc:docMk/>
            <pc:sldMk cId="3087637196" sldId="432"/>
            <ac:picMk id="6" creationId="{0155D6DA-B791-4F6A-8BF0-D47BC1BE40CD}"/>
          </ac:picMkLst>
        </pc:picChg>
      </pc:sldChg>
      <pc:sldChg chg="addSp delSp modSp new mod">
        <pc:chgData name="Carlos Leonel Ramirez Martinez" userId="14d3900238d93848" providerId="LiveId" clId="{3A4786DF-B001-4187-9818-67F064028064}" dt="2022-03-30T01:38:19.030" v="6820" actId="1076"/>
        <pc:sldMkLst>
          <pc:docMk/>
          <pc:sldMk cId="2309779204" sldId="433"/>
        </pc:sldMkLst>
        <pc:spChg chg="mod">
          <ac:chgData name="Carlos Leonel Ramirez Martinez" userId="14d3900238d93848" providerId="LiveId" clId="{3A4786DF-B001-4187-9818-67F064028064}" dt="2022-03-30T01:36:04.020" v="6810" actId="27636"/>
          <ac:spMkLst>
            <pc:docMk/>
            <pc:sldMk cId="2309779204" sldId="433"/>
            <ac:spMk id="2" creationId="{4380C5D2-693A-4A6C-8F16-CDF6E2E856A3}"/>
          </ac:spMkLst>
        </pc:spChg>
        <pc:spChg chg="del">
          <ac:chgData name="Carlos Leonel Ramirez Martinez" userId="14d3900238d93848" providerId="LiveId" clId="{3A4786DF-B001-4187-9818-67F064028064}" dt="2022-03-30T00:01:11.299" v="6803" actId="22"/>
          <ac:spMkLst>
            <pc:docMk/>
            <pc:sldMk cId="2309779204" sldId="433"/>
            <ac:spMk id="4" creationId="{5DC5802E-588E-4107-A1C6-D56350A8B7E7}"/>
          </ac:spMkLst>
        </pc:spChg>
        <pc:picChg chg="add mod ord">
          <ac:chgData name="Carlos Leonel Ramirez Martinez" userId="14d3900238d93848" providerId="LiveId" clId="{3A4786DF-B001-4187-9818-67F064028064}" dt="2022-03-30T01:38:19.030" v="6820" actId="1076"/>
          <ac:picMkLst>
            <pc:docMk/>
            <pc:sldMk cId="2309779204" sldId="433"/>
            <ac:picMk id="6" creationId="{305D2598-4143-4C36-A2EA-FE0467C17559}"/>
          </ac:picMkLst>
        </pc:picChg>
      </pc:sldChg>
      <pc:sldChg chg="add del replId">
        <pc:chgData name="Carlos Leonel Ramirez Martinez" userId="14d3900238d93848" providerId="LiveId" clId="{3A4786DF-B001-4187-9818-67F064028064}" dt="2022-03-29T23:51:54.877" v="6787" actId="47"/>
        <pc:sldMkLst>
          <pc:docMk/>
          <pc:sldMk cId="2723393401" sldId="433"/>
        </pc:sldMkLst>
      </pc:sldChg>
      <pc:sldChg chg="add del replId">
        <pc:chgData name="Carlos Leonel Ramirez Martinez" userId="14d3900238d93848" providerId="LiveId" clId="{3A4786DF-B001-4187-9818-67F064028064}" dt="2022-03-29T23:51:54.877" v="6787" actId="47"/>
        <pc:sldMkLst>
          <pc:docMk/>
          <pc:sldMk cId="512838710" sldId="434"/>
        </pc:sldMkLst>
      </pc:sldChg>
      <pc:sldChg chg="addSp delSp modSp new mod modClrScheme chgLayout">
        <pc:chgData name="Carlos Leonel Ramirez Martinez" userId="14d3900238d93848" providerId="LiveId" clId="{3A4786DF-B001-4187-9818-67F064028064}" dt="2022-04-01T01:47:38.938" v="7349" actId="404"/>
        <pc:sldMkLst>
          <pc:docMk/>
          <pc:sldMk cId="1905051782" sldId="434"/>
        </pc:sldMkLst>
        <pc:spChg chg="del mod ord">
          <ac:chgData name="Carlos Leonel Ramirez Martinez" userId="14d3900238d93848" providerId="LiveId" clId="{3A4786DF-B001-4187-9818-67F064028064}" dt="2022-03-30T01:35:10.216" v="6806" actId="700"/>
          <ac:spMkLst>
            <pc:docMk/>
            <pc:sldMk cId="1905051782" sldId="434"/>
            <ac:spMk id="2" creationId="{EF3FEABF-0EF1-4947-9EC4-E4DF941EEEFE}"/>
          </ac:spMkLst>
        </pc:spChg>
        <pc:spChg chg="del mod ord">
          <ac:chgData name="Carlos Leonel Ramirez Martinez" userId="14d3900238d93848" providerId="LiveId" clId="{3A4786DF-B001-4187-9818-67F064028064}" dt="2022-03-30T01:35:10.216" v="6806" actId="700"/>
          <ac:spMkLst>
            <pc:docMk/>
            <pc:sldMk cId="1905051782" sldId="434"/>
            <ac:spMk id="3" creationId="{A784D2C7-ABC8-4B64-9A2A-EDD8CB99D8E6}"/>
          </ac:spMkLst>
        </pc:spChg>
        <pc:spChg chg="del mod ord">
          <ac:chgData name="Carlos Leonel Ramirez Martinez" userId="14d3900238d93848" providerId="LiveId" clId="{3A4786DF-B001-4187-9818-67F064028064}" dt="2022-03-30T01:35:10.216" v="6806" actId="700"/>
          <ac:spMkLst>
            <pc:docMk/>
            <pc:sldMk cId="1905051782" sldId="434"/>
            <ac:spMk id="4" creationId="{2F715235-0C9F-498F-82F2-8AC3B8D2C349}"/>
          </ac:spMkLst>
        </pc:spChg>
        <pc:spChg chg="add mod">
          <ac:chgData name="Carlos Leonel Ramirez Martinez" userId="14d3900238d93848" providerId="LiveId" clId="{3A4786DF-B001-4187-9818-67F064028064}" dt="2022-04-01T01:47:38.938" v="7349" actId="404"/>
          <ac:spMkLst>
            <pc:docMk/>
            <pc:sldMk cId="1905051782" sldId="434"/>
            <ac:spMk id="4" creationId="{74DEE61A-918B-4496-A4BA-01904F62E43D}"/>
          </ac:spMkLst>
        </pc:spChg>
        <pc:spChg chg="add del mod ord">
          <ac:chgData name="Carlos Leonel Ramirez Martinez" userId="14d3900238d93848" providerId="LiveId" clId="{3A4786DF-B001-4187-9818-67F064028064}" dt="2022-03-30T01:35:21.480" v="6807" actId="700"/>
          <ac:spMkLst>
            <pc:docMk/>
            <pc:sldMk cId="1905051782" sldId="434"/>
            <ac:spMk id="5" creationId="{F624CCE9-79ED-464B-8195-EA65C1937BA2}"/>
          </ac:spMkLst>
        </pc:spChg>
        <pc:spChg chg="add del mod ord">
          <ac:chgData name="Carlos Leonel Ramirez Martinez" userId="14d3900238d93848" providerId="LiveId" clId="{3A4786DF-B001-4187-9818-67F064028064}" dt="2022-03-30T01:35:21.480" v="6807" actId="700"/>
          <ac:spMkLst>
            <pc:docMk/>
            <pc:sldMk cId="1905051782" sldId="434"/>
            <ac:spMk id="6" creationId="{ABD85736-F2D0-4474-BD21-3B23FA397569}"/>
          </ac:spMkLst>
        </pc:spChg>
        <pc:spChg chg="add del mod ord">
          <ac:chgData name="Carlos Leonel Ramirez Martinez" userId="14d3900238d93848" providerId="LiveId" clId="{3A4786DF-B001-4187-9818-67F064028064}" dt="2022-03-30T01:35:21.480" v="6807" actId="700"/>
          <ac:spMkLst>
            <pc:docMk/>
            <pc:sldMk cId="1905051782" sldId="434"/>
            <ac:spMk id="7" creationId="{BD16AB17-9D91-40DE-B4A2-924F15D9C942}"/>
          </ac:spMkLst>
        </pc:spChg>
        <pc:spChg chg="add del mod ord">
          <ac:chgData name="Carlos Leonel Ramirez Martinez" userId="14d3900238d93848" providerId="LiveId" clId="{3A4786DF-B001-4187-9818-67F064028064}" dt="2022-03-30T01:36:19.339" v="6812" actId="700"/>
          <ac:spMkLst>
            <pc:docMk/>
            <pc:sldMk cId="1905051782" sldId="434"/>
            <ac:spMk id="8" creationId="{75DA239D-6801-46BB-A868-FAEA12E422F2}"/>
          </ac:spMkLst>
        </pc:spChg>
        <pc:grpChg chg="del mod">
          <ac:chgData name="Carlos Leonel Ramirez Martinez" userId="14d3900238d93848" providerId="LiveId" clId="{3A4786DF-B001-4187-9818-67F064028064}" dt="2022-03-30T01:45:11.110" v="6836"/>
          <ac:grpSpMkLst>
            <pc:docMk/>
            <pc:sldMk cId="1905051782" sldId="434"/>
            <ac:grpSpMk id="20" creationId="{E35AF6B7-13D1-4BF4-8E3C-288E6DD00032}"/>
          </ac:grpSpMkLst>
        </pc:grpChg>
        <pc:grpChg chg="del mod">
          <ac:chgData name="Carlos Leonel Ramirez Martinez" userId="14d3900238d93848" providerId="LiveId" clId="{3A4786DF-B001-4187-9818-67F064028064}" dt="2022-03-31T22:49:37.720" v="7313" actId="478"/>
          <ac:grpSpMkLst>
            <pc:docMk/>
            <pc:sldMk cId="1905051782" sldId="434"/>
            <ac:grpSpMk id="24" creationId="{07CCC9DD-BDFF-4035-914F-2BABE564BC91}"/>
          </ac:grpSpMkLst>
        </pc:grpChg>
        <pc:grpChg chg="mod">
          <ac:chgData name="Carlos Leonel Ramirez Martinez" userId="14d3900238d93848" providerId="LiveId" clId="{3A4786DF-B001-4187-9818-67F064028064}" dt="2022-03-30T01:45:16.292" v="6843"/>
          <ac:grpSpMkLst>
            <pc:docMk/>
            <pc:sldMk cId="1905051782" sldId="434"/>
            <ac:grpSpMk id="29" creationId="{864BA63B-DCAE-4D75-AA80-F039F91CB205}"/>
          </ac:grpSpMkLst>
        </pc:grpChg>
        <pc:grpChg chg="del mod">
          <ac:chgData name="Carlos Leonel Ramirez Martinez" userId="14d3900238d93848" providerId="LiveId" clId="{3A4786DF-B001-4187-9818-67F064028064}" dt="2022-03-30T01:45:46.888" v="6882"/>
          <ac:grpSpMkLst>
            <pc:docMk/>
            <pc:sldMk cId="1905051782" sldId="434"/>
            <ac:grpSpMk id="37" creationId="{72D7B0D4-1CFE-474A-A274-0865420DBF06}"/>
          </ac:grpSpMkLst>
        </pc:grpChg>
        <pc:grpChg chg="del mod">
          <ac:chgData name="Carlos Leonel Ramirez Martinez" userId="14d3900238d93848" providerId="LiveId" clId="{3A4786DF-B001-4187-9818-67F064028064}" dt="2022-03-31T22:49:37.720" v="7313" actId="478"/>
          <ac:grpSpMkLst>
            <pc:docMk/>
            <pc:sldMk cId="1905051782" sldId="434"/>
            <ac:grpSpMk id="41" creationId="{81242B67-0DD2-4ACA-BEAA-A255852BC7D6}"/>
          </ac:grpSpMkLst>
        </pc:grpChg>
        <pc:grpChg chg="del mod">
          <ac:chgData name="Carlos Leonel Ramirez Martinez" userId="14d3900238d93848" providerId="LiveId" clId="{3A4786DF-B001-4187-9818-67F064028064}" dt="2022-03-31T22:49:37.720" v="7313" actId="478"/>
          <ac:grpSpMkLst>
            <pc:docMk/>
            <pc:sldMk cId="1905051782" sldId="434"/>
            <ac:grpSpMk id="49" creationId="{E110CF62-A0C0-4BD2-881B-C7CA4B1EB671}"/>
          </ac:grpSpMkLst>
        </pc:grpChg>
        <pc:grpChg chg="mod">
          <ac:chgData name="Carlos Leonel Ramirez Martinez" userId="14d3900238d93848" providerId="LiveId" clId="{3A4786DF-B001-4187-9818-67F064028064}" dt="2022-03-30T01:45:39.564" v="6870"/>
          <ac:grpSpMkLst>
            <pc:docMk/>
            <pc:sldMk cId="1905051782" sldId="434"/>
            <ac:grpSpMk id="53" creationId="{FDF954EA-931F-47BA-B0C5-80568CCFD4B8}"/>
          </ac:grpSpMkLst>
        </pc:grpChg>
        <pc:grpChg chg="del mod">
          <ac:chgData name="Carlos Leonel Ramirez Martinez" userId="14d3900238d93848" providerId="LiveId" clId="{3A4786DF-B001-4187-9818-67F064028064}" dt="2022-03-31T22:49:37.720" v="7313" actId="478"/>
          <ac:grpSpMkLst>
            <pc:docMk/>
            <pc:sldMk cId="1905051782" sldId="434"/>
            <ac:grpSpMk id="62" creationId="{87972D15-4B5A-47F3-83F3-0CD53BF2E34E}"/>
          </ac:grpSpMkLst>
        </pc:grpChg>
        <pc:grpChg chg="del mod">
          <ac:chgData name="Carlos Leonel Ramirez Martinez" userId="14d3900238d93848" providerId="LiveId" clId="{3A4786DF-B001-4187-9818-67F064028064}" dt="2022-03-31T22:49:37.720" v="7313" actId="478"/>
          <ac:grpSpMkLst>
            <pc:docMk/>
            <pc:sldMk cId="1905051782" sldId="434"/>
            <ac:grpSpMk id="65" creationId="{FD54BFCC-D233-4DEB-86A4-9DF90E831DF4}"/>
          </ac:grpSpMkLst>
        </pc:grpChg>
        <pc:grpChg chg="del mod">
          <ac:chgData name="Carlos Leonel Ramirez Martinez" userId="14d3900238d93848" providerId="LiveId" clId="{3A4786DF-B001-4187-9818-67F064028064}" dt="2022-03-31T22:49:37.720" v="7313" actId="478"/>
          <ac:grpSpMkLst>
            <pc:docMk/>
            <pc:sldMk cId="1905051782" sldId="434"/>
            <ac:grpSpMk id="77" creationId="{2B60F6DF-51EF-4CDB-826E-17563EEFA808}"/>
          </ac:grpSpMkLst>
        </pc:grpChg>
        <pc:grpChg chg="del mod">
          <ac:chgData name="Carlos Leonel Ramirez Martinez" userId="14d3900238d93848" providerId="LiveId" clId="{3A4786DF-B001-4187-9818-67F064028064}" dt="2022-03-31T22:49:37.720" v="7313" actId="478"/>
          <ac:grpSpMkLst>
            <pc:docMk/>
            <pc:sldMk cId="1905051782" sldId="434"/>
            <ac:grpSpMk id="81" creationId="{C5B04CD3-7456-4427-AB62-27EA2A60CF24}"/>
          </ac:grpSpMkLst>
        </pc:grpChg>
        <pc:grpChg chg="del mod">
          <ac:chgData name="Carlos Leonel Ramirez Martinez" userId="14d3900238d93848" providerId="LiveId" clId="{3A4786DF-B001-4187-9818-67F064028064}" dt="2022-03-31T22:49:37.720" v="7313" actId="478"/>
          <ac:grpSpMkLst>
            <pc:docMk/>
            <pc:sldMk cId="1905051782" sldId="434"/>
            <ac:grpSpMk id="84" creationId="{073C2347-54C0-4B93-B849-A45777BA7CA3}"/>
          </ac:grpSpMkLst>
        </pc:grpChg>
        <pc:grpChg chg="del mod">
          <ac:chgData name="Carlos Leonel Ramirez Martinez" userId="14d3900238d93848" providerId="LiveId" clId="{3A4786DF-B001-4187-9818-67F064028064}" dt="2022-03-30T02:03:47.699" v="6909"/>
          <ac:grpSpMkLst>
            <pc:docMk/>
            <pc:sldMk cId="1905051782" sldId="434"/>
            <ac:grpSpMk id="88" creationId="{73E354D5-E7DC-4FCC-8EF4-588D3FC50E3C}"/>
          </ac:grpSpMkLst>
        </pc:grpChg>
        <pc:grpChg chg="del mod">
          <ac:chgData name="Carlos Leonel Ramirez Martinez" userId="14d3900238d93848" providerId="LiveId" clId="{3A4786DF-B001-4187-9818-67F064028064}" dt="2022-03-30T02:04:19.948" v="6947"/>
          <ac:grpSpMkLst>
            <pc:docMk/>
            <pc:sldMk cId="1905051782" sldId="434"/>
            <ac:grpSpMk id="92" creationId="{655D2EB9-9359-47FE-B4A8-8A7C6D3CC4FB}"/>
          </ac:grpSpMkLst>
        </pc:grpChg>
        <pc:grpChg chg="mod">
          <ac:chgData name="Carlos Leonel Ramirez Martinez" userId="14d3900238d93848" providerId="LiveId" clId="{3A4786DF-B001-4187-9818-67F064028064}" dt="2022-03-30T02:04:01.514" v="6928"/>
          <ac:grpSpMkLst>
            <pc:docMk/>
            <pc:sldMk cId="1905051782" sldId="434"/>
            <ac:grpSpMk id="109" creationId="{391CE352-B0EF-49A8-9009-54EF3CF351A3}"/>
          </ac:grpSpMkLst>
        </pc:grpChg>
        <pc:grpChg chg="del mod">
          <ac:chgData name="Carlos Leonel Ramirez Martinez" userId="14d3900238d93848" providerId="LiveId" clId="{3A4786DF-B001-4187-9818-67F064028064}" dt="2022-03-31T22:49:37.720" v="7313" actId="478"/>
          <ac:grpSpMkLst>
            <pc:docMk/>
            <pc:sldMk cId="1905051782" sldId="434"/>
            <ac:grpSpMk id="118" creationId="{4F9307E4-7F4E-4C16-8FE7-16178054490F}"/>
          </ac:grpSpMkLst>
        </pc:grpChg>
        <pc:grpChg chg="del mod">
          <ac:chgData name="Carlos Leonel Ramirez Martinez" userId="14d3900238d93848" providerId="LiveId" clId="{3A4786DF-B001-4187-9818-67F064028064}" dt="2022-03-31T22:49:37.720" v="7313" actId="478"/>
          <ac:grpSpMkLst>
            <pc:docMk/>
            <pc:sldMk cId="1905051782" sldId="434"/>
            <ac:grpSpMk id="121" creationId="{640E2880-32D2-4EC9-ACFD-CA46B8E600DA}"/>
          </ac:grpSpMkLst>
        </pc:grpChg>
        <pc:grpChg chg="del mod">
          <ac:chgData name="Carlos Leonel Ramirez Martinez" userId="14d3900238d93848" providerId="LiveId" clId="{3A4786DF-B001-4187-9818-67F064028064}" dt="2022-03-30T02:12:50.907" v="6955"/>
          <ac:grpSpMkLst>
            <pc:docMk/>
            <pc:sldMk cId="1905051782" sldId="434"/>
            <ac:grpSpMk id="124" creationId="{B960AA4E-0C61-4C54-9F4D-01D8D5476EE5}"/>
          </ac:grpSpMkLst>
        </pc:grpChg>
        <pc:grpChg chg="del mod">
          <ac:chgData name="Carlos Leonel Ramirez Martinez" userId="14d3900238d93848" providerId="LiveId" clId="{3A4786DF-B001-4187-9818-67F064028064}" dt="2022-03-31T22:49:37.720" v="7313" actId="478"/>
          <ac:grpSpMkLst>
            <pc:docMk/>
            <pc:sldMk cId="1905051782" sldId="434"/>
            <ac:grpSpMk id="129" creationId="{8F9BDB1C-F7B2-430C-A76B-156AED995595}"/>
          </ac:grpSpMkLst>
        </pc:grpChg>
        <pc:grpChg chg="del mod">
          <ac:chgData name="Carlos Leonel Ramirez Martinez" userId="14d3900238d93848" providerId="LiveId" clId="{3A4786DF-B001-4187-9818-67F064028064}" dt="2022-03-30T02:13:03.795" v="6967"/>
          <ac:grpSpMkLst>
            <pc:docMk/>
            <pc:sldMk cId="1905051782" sldId="434"/>
            <ac:grpSpMk id="135" creationId="{ECA787F8-9BD2-41AD-995F-611BACD0AD38}"/>
          </ac:grpSpMkLst>
        </pc:grpChg>
        <pc:grpChg chg="del mod">
          <ac:chgData name="Carlos Leonel Ramirez Martinez" userId="14d3900238d93848" providerId="LiveId" clId="{3A4786DF-B001-4187-9818-67F064028064}" dt="2022-03-30T02:13:08.192" v="6973"/>
          <ac:grpSpMkLst>
            <pc:docMk/>
            <pc:sldMk cId="1905051782" sldId="434"/>
            <ac:grpSpMk id="141" creationId="{C6868A8A-05A2-46E5-90E1-AE767C1D4F37}"/>
          </ac:grpSpMkLst>
        </pc:grpChg>
        <pc:grpChg chg="del mod">
          <ac:chgData name="Carlos Leonel Ramirez Martinez" userId="14d3900238d93848" providerId="LiveId" clId="{3A4786DF-B001-4187-9818-67F064028064}" dt="2022-03-31T22:49:37.720" v="7313" actId="478"/>
          <ac:grpSpMkLst>
            <pc:docMk/>
            <pc:sldMk cId="1905051782" sldId="434"/>
            <ac:grpSpMk id="147" creationId="{E9BBCED2-3527-41CA-B064-BBD288CE3C0F}"/>
          </ac:grpSpMkLst>
        </pc:grpChg>
        <pc:grpChg chg="del mod">
          <ac:chgData name="Carlos Leonel Ramirez Martinez" userId="14d3900238d93848" providerId="LiveId" clId="{3A4786DF-B001-4187-9818-67F064028064}" dt="2022-03-30T02:15:57.486" v="6999"/>
          <ac:grpSpMkLst>
            <pc:docMk/>
            <pc:sldMk cId="1905051782" sldId="434"/>
            <ac:grpSpMk id="150" creationId="{3EA0907D-2D60-4DA6-8891-B2993D92C3BD}"/>
          </ac:grpSpMkLst>
        </pc:grpChg>
        <pc:grpChg chg="del mod">
          <ac:chgData name="Carlos Leonel Ramirez Martinez" userId="14d3900238d93848" providerId="LiveId" clId="{3A4786DF-B001-4187-9818-67F064028064}" dt="2022-03-31T22:49:37.720" v="7313" actId="478"/>
          <ac:grpSpMkLst>
            <pc:docMk/>
            <pc:sldMk cId="1905051782" sldId="434"/>
            <ac:grpSpMk id="173" creationId="{C44B2FF4-A0E8-4D5D-A59B-4549113E66A5}"/>
          </ac:grpSpMkLst>
        </pc:grpChg>
        <pc:grpChg chg="del mod">
          <ac:chgData name="Carlos Leonel Ramirez Martinez" userId="14d3900238d93848" providerId="LiveId" clId="{3A4786DF-B001-4187-9818-67F064028064}" dt="2022-03-31T22:49:37.720" v="7313" actId="478"/>
          <ac:grpSpMkLst>
            <pc:docMk/>
            <pc:sldMk cId="1905051782" sldId="434"/>
            <ac:grpSpMk id="195" creationId="{CA0E0A35-DD44-46F3-95A7-F16AC36032A4}"/>
          </ac:grpSpMkLst>
        </pc:grpChg>
        <pc:grpChg chg="mod">
          <ac:chgData name="Carlos Leonel Ramirez Martinez" userId="14d3900238d93848" providerId="LiveId" clId="{3A4786DF-B001-4187-9818-67F064028064}" dt="2022-03-30T02:16:57.358" v="7036"/>
          <ac:grpSpMkLst>
            <pc:docMk/>
            <pc:sldMk cId="1905051782" sldId="434"/>
            <ac:grpSpMk id="206" creationId="{2087BF9E-305C-432D-9C21-22105753BE30}"/>
          </ac:grpSpMkLst>
        </pc:grpChg>
        <pc:grpChg chg="del mod">
          <ac:chgData name="Carlos Leonel Ramirez Martinez" userId="14d3900238d93848" providerId="LiveId" clId="{3A4786DF-B001-4187-9818-67F064028064}" dt="2022-03-31T22:49:37.720" v="7313" actId="478"/>
          <ac:grpSpMkLst>
            <pc:docMk/>
            <pc:sldMk cId="1905051782" sldId="434"/>
            <ac:grpSpMk id="211" creationId="{2B7E8811-879F-4469-BD1E-D2F07928E5AA}"/>
          </ac:grpSpMkLst>
        </pc:grpChg>
        <pc:grpChg chg="del mod">
          <ac:chgData name="Carlos Leonel Ramirez Martinez" userId="14d3900238d93848" providerId="LiveId" clId="{3A4786DF-B001-4187-9818-67F064028064}" dt="2022-03-31T22:49:37.720" v="7313" actId="478"/>
          <ac:grpSpMkLst>
            <pc:docMk/>
            <pc:sldMk cId="1905051782" sldId="434"/>
            <ac:grpSpMk id="216" creationId="{4C5CDF27-C45C-4632-9A5D-4AEA4D710398}"/>
          </ac:grpSpMkLst>
        </pc:grpChg>
        <pc:grpChg chg="del mod">
          <ac:chgData name="Carlos Leonel Ramirez Martinez" userId="14d3900238d93848" providerId="LiveId" clId="{3A4786DF-B001-4187-9818-67F064028064}" dt="2022-03-31T22:49:37.720" v="7313" actId="478"/>
          <ac:grpSpMkLst>
            <pc:docMk/>
            <pc:sldMk cId="1905051782" sldId="434"/>
            <ac:grpSpMk id="220" creationId="{80F2FB55-9D7D-4917-AD97-FFBB328FC186}"/>
          </ac:grpSpMkLst>
        </pc:grpChg>
        <pc:grpChg chg="del mod">
          <ac:chgData name="Carlos Leonel Ramirez Martinez" userId="14d3900238d93848" providerId="LiveId" clId="{3A4786DF-B001-4187-9818-67F064028064}" dt="2022-03-30T02:17:48.082" v="7080"/>
          <ac:grpSpMkLst>
            <pc:docMk/>
            <pc:sldMk cId="1905051782" sldId="434"/>
            <ac:grpSpMk id="229" creationId="{ACB32453-2839-4F88-BEFC-73EECF079F20}"/>
          </ac:grpSpMkLst>
        </pc:grpChg>
        <pc:grpChg chg="del mod">
          <ac:chgData name="Carlos Leonel Ramirez Martinez" userId="14d3900238d93848" providerId="LiveId" clId="{3A4786DF-B001-4187-9818-67F064028064}" dt="2022-03-31T22:49:37.720" v="7313" actId="478"/>
          <ac:grpSpMkLst>
            <pc:docMk/>
            <pc:sldMk cId="1905051782" sldId="434"/>
            <ac:grpSpMk id="239" creationId="{1BBEDB3E-C8F3-4A5D-8F4F-962A2A3820B6}"/>
          </ac:grpSpMkLst>
        </pc:grpChg>
        <pc:grpChg chg="del mod">
          <ac:chgData name="Carlos Leonel Ramirez Martinez" userId="14d3900238d93848" providerId="LiveId" clId="{3A4786DF-B001-4187-9818-67F064028064}" dt="2022-03-31T22:49:37.720" v="7313" actId="478"/>
          <ac:grpSpMkLst>
            <pc:docMk/>
            <pc:sldMk cId="1905051782" sldId="434"/>
            <ac:grpSpMk id="242" creationId="{4DE33825-5449-4BCB-99D1-007BE5922013}"/>
          </ac:grpSpMkLst>
        </pc:grpChg>
        <pc:grpChg chg="del mod">
          <ac:chgData name="Carlos Leonel Ramirez Martinez" userId="14d3900238d93848" providerId="LiveId" clId="{3A4786DF-B001-4187-9818-67F064028064}" dt="2022-03-30T02:31:24.113" v="7189"/>
          <ac:grpSpMkLst>
            <pc:docMk/>
            <pc:sldMk cId="1905051782" sldId="434"/>
            <ac:grpSpMk id="256" creationId="{7DC473F2-BE85-4867-BDA6-996C5ACEFCD1}"/>
          </ac:grpSpMkLst>
        </pc:grpChg>
        <pc:grpChg chg="del mod">
          <ac:chgData name="Carlos Leonel Ramirez Martinez" userId="14d3900238d93848" providerId="LiveId" clId="{3A4786DF-B001-4187-9818-67F064028064}" dt="2022-03-31T22:49:37.720" v="7313" actId="478"/>
          <ac:grpSpMkLst>
            <pc:docMk/>
            <pc:sldMk cId="1905051782" sldId="434"/>
            <ac:grpSpMk id="260" creationId="{189AF94F-49A8-4A2D-935A-8B9CA8D7CF1F}"/>
          </ac:grpSpMkLst>
        </pc:grpChg>
        <pc:grpChg chg="del mod">
          <ac:chgData name="Carlos Leonel Ramirez Martinez" userId="14d3900238d93848" providerId="LiveId" clId="{3A4786DF-B001-4187-9818-67F064028064}" dt="2022-03-31T22:49:37.720" v="7313" actId="478"/>
          <ac:grpSpMkLst>
            <pc:docMk/>
            <pc:sldMk cId="1905051782" sldId="434"/>
            <ac:grpSpMk id="263" creationId="{541CEFCD-6EA7-4D1D-8023-57C907BFBBF2}"/>
          </ac:grpSpMkLst>
        </pc:grpChg>
        <pc:grpChg chg="del mod">
          <ac:chgData name="Carlos Leonel Ramirez Martinez" userId="14d3900238d93848" providerId="LiveId" clId="{3A4786DF-B001-4187-9818-67F064028064}" dt="2022-03-30T02:18:22.378" v="7107"/>
          <ac:grpSpMkLst>
            <pc:docMk/>
            <pc:sldMk cId="1905051782" sldId="434"/>
            <ac:grpSpMk id="266" creationId="{11A81EE3-5AE2-42A4-A6E5-C0A9DA551724}"/>
          </ac:grpSpMkLst>
        </pc:grpChg>
        <pc:grpChg chg="del mod">
          <ac:chgData name="Carlos Leonel Ramirez Martinez" userId="14d3900238d93848" providerId="LiveId" clId="{3A4786DF-B001-4187-9818-67F064028064}" dt="2022-03-30T02:18:25.509" v="7113"/>
          <ac:grpSpMkLst>
            <pc:docMk/>
            <pc:sldMk cId="1905051782" sldId="434"/>
            <ac:grpSpMk id="269" creationId="{E86AB438-1E14-4FC8-AE72-0485F090CCB7}"/>
          </ac:grpSpMkLst>
        </pc:grpChg>
        <pc:grpChg chg="del mod">
          <ac:chgData name="Carlos Leonel Ramirez Martinez" userId="14d3900238d93848" providerId="LiveId" clId="{3A4786DF-B001-4187-9818-67F064028064}" dt="2022-03-31T22:49:37.720" v="7313" actId="478"/>
          <ac:grpSpMkLst>
            <pc:docMk/>
            <pc:sldMk cId="1905051782" sldId="434"/>
            <ac:grpSpMk id="275" creationId="{7F86CA4B-4F9A-4F23-AC7E-6C767779FC9D}"/>
          </ac:grpSpMkLst>
        </pc:grpChg>
        <pc:grpChg chg="mod">
          <ac:chgData name="Carlos Leonel Ramirez Martinez" userId="14d3900238d93848" providerId="LiveId" clId="{3A4786DF-B001-4187-9818-67F064028064}" dt="2022-03-30T02:18:31.530" v="7118"/>
          <ac:grpSpMkLst>
            <pc:docMk/>
            <pc:sldMk cId="1905051782" sldId="434"/>
            <ac:grpSpMk id="278" creationId="{E6CAA0AE-B899-4ACE-A8ED-A7969B94BEB0}"/>
          </ac:grpSpMkLst>
        </pc:grpChg>
        <pc:grpChg chg="mod">
          <ac:chgData name="Carlos Leonel Ramirez Martinez" userId="14d3900238d93848" providerId="LiveId" clId="{3A4786DF-B001-4187-9818-67F064028064}" dt="2022-03-30T02:18:37.446" v="7128"/>
          <ac:grpSpMkLst>
            <pc:docMk/>
            <pc:sldMk cId="1905051782" sldId="434"/>
            <ac:grpSpMk id="285" creationId="{13A40BCC-F49E-4BD5-B4CD-3FFB3F50FCF3}"/>
          </ac:grpSpMkLst>
        </pc:grpChg>
        <pc:grpChg chg="del mod">
          <ac:chgData name="Carlos Leonel Ramirez Martinez" userId="14d3900238d93848" providerId="LiveId" clId="{3A4786DF-B001-4187-9818-67F064028064}" dt="2022-03-31T22:49:37.720" v="7313" actId="478"/>
          <ac:grpSpMkLst>
            <pc:docMk/>
            <pc:sldMk cId="1905051782" sldId="434"/>
            <ac:grpSpMk id="290" creationId="{A4469F74-5773-4009-824B-D9A82153B1F5}"/>
          </ac:grpSpMkLst>
        </pc:grpChg>
        <pc:grpChg chg="del mod">
          <ac:chgData name="Carlos Leonel Ramirez Martinez" userId="14d3900238d93848" providerId="LiveId" clId="{3A4786DF-B001-4187-9818-67F064028064}" dt="2022-03-30T02:18:48.374" v="7143"/>
          <ac:grpSpMkLst>
            <pc:docMk/>
            <pc:sldMk cId="1905051782" sldId="434"/>
            <ac:grpSpMk id="294" creationId="{28C8396E-3191-4524-8181-7E6549E7FF35}"/>
          </ac:grpSpMkLst>
        </pc:grpChg>
        <pc:grpChg chg="del mod">
          <ac:chgData name="Carlos Leonel Ramirez Martinez" userId="14d3900238d93848" providerId="LiveId" clId="{3A4786DF-B001-4187-9818-67F064028064}" dt="2022-03-31T22:49:37.720" v="7313" actId="478"/>
          <ac:grpSpMkLst>
            <pc:docMk/>
            <pc:sldMk cId="1905051782" sldId="434"/>
            <ac:grpSpMk id="300" creationId="{BAE846B9-2DA2-470B-A8F2-88C06209AB00}"/>
          </ac:grpSpMkLst>
        </pc:grpChg>
        <pc:grpChg chg="add del mod">
          <ac:chgData name="Carlos Leonel Ramirez Martinez" userId="14d3900238d93848" providerId="LiveId" clId="{3A4786DF-B001-4187-9818-67F064028064}" dt="2022-03-30T02:23:23.429" v="7155"/>
          <ac:grpSpMkLst>
            <pc:docMk/>
            <pc:sldMk cId="1905051782" sldId="434"/>
            <ac:grpSpMk id="306" creationId="{404E0725-D1D5-4DAE-AEBC-5268EB96CF37}"/>
          </ac:grpSpMkLst>
        </pc:grpChg>
        <pc:grpChg chg="mod">
          <ac:chgData name="Carlos Leonel Ramirez Martinez" userId="14d3900238d93848" providerId="LiveId" clId="{3A4786DF-B001-4187-9818-67F064028064}" dt="2022-03-30T02:23:22.963" v="7153"/>
          <ac:grpSpMkLst>
            <pc:docMk/>
            <pc:sldMk cId="1905051782" sldId="434"/>
            <ac:grpSpMk id="308" creationId="{5BB67BB3-2258-4053-8CB4-779BBA468F0E}"/>
          </ac:grpSpMkLst>
        </pc:grpChg>
        <pc:grpChg chg="del mod">
          <ac:chgData name="Carlos Leonel Ramirez Martinez" userId="14d3900238d93848" providerId="LiveId" clId="{3A4786DF-B001-4187-9818-67F064028064}" dt="2022-03-31T22:49:37.720" v="7313" actId="478"/>
          <ac:grpSpMkLst>
            <pc:docMk/>
            <pc:sldMk cId="1905051782" sldId="434"/>
            <ac:grpSpMk id="325" creationId="{23C8B26B-1DFD-4A32-8E02-4C19470C1574}"/>
          </ac:grpSpMkLst>
        </pc:grpChg>
        <pc:grpChg chg="del mod">
          <ac:chgData name="Carlos Leonel Ramirez Martinez" userId="14d3900238d93848" providerId="LiveId" clId="{3A4786DF-B001-4187-9818-67F064028064}" dt="2022-03-31T22:49:37.720" v="7313" actId="478"/>
          <ac:grpSpMkLst>
            <pc:docMk/>
            <pc:sldMk cId="1905051782" sldId="434"/>
            <ac:grpSpMk id="326" creationId="{55805846-6BF5-43E0-9E37-A63AAD710F49}"/>
          </ac:grpSpMkLst>
        </pc:grpChg>
        <pc:grpChg chg="del mod">
          <ac:chgData name="Carlos Leonel Ramirez Martinez" userId="14d3900238d93848" providerId="LiveId" clId="{3A4786DF-B001-4187-9818-67F064028064}" dt="2022-03-30T02:31:24.113" v="7189"/>
          <ac:grpSpMkLst>
            <pc:docMk/>
            <pc:sldMk cId="1905051782" sldId="434"/>
            <ac:grpSpMk id="334" creationId="{2756F6C8-7923-4311-A8E6-C30AE84F2E25}"/>
          </ac:grpSpMkLst>
        </pc:grpChg>
        <pc:grpChg chg="del mod">
          <ac:chgData name="Carlos Leonel Ramirez Martinez" userId="14d3900238d93848" providerId="LiveId" clId="{3A4786DF-B001-4187-9818-67F064028064}" dt="2022-03-30T02:31:29.335" v="7195"/>
          <ac:grpSpMkLst>
            <pc:docMk/>
            <pc:sldMk cId="1905051782" sldId="434"/>
            <ac:grpSpMk id="339" creationId="{1D349CDD-A966-4F97-B177-FFFFBD821F7E}"/>
          </ac:grpSpMkLst>
        </pc:grpChg>
        <pc:grpChg chg="del mod">
          <ac:chgData name="Carlos Leonel Ramirez Martinez" userId="14d3900238d93848" providerId="LiveId" clId="{3A4786DF-B001-4187-9818-67F064028064}" dt="2022-03-30T02:31:33.624" v="7204"/>
          <ac:grpSpMkLst>
            <pc:docMk/>
            <pc:sldMk cId="1905051782" sldId="434"/>
            <ac:grpSpMk id="345" creationId="{FFC5FE0D-C875-49DF-927E-BB80E99D2C92}"/>
          </ac:grpSpMkLst>
        </pc:grpChg>
        <pc:grpChg chg="del mod">
          <ac:chgData name="Carlos Leonel Ramirez Martinez" userId="14d3900238d93848" providerId="LiveId" clId="{3A4786DF-B001-4187-9818-67F064028064}" dt="2022-03-31T22:49:37.720" v="7313" actId="478"/>
          <ac:grpSpMkLst>
            <pc:docMk/>
            <pc:sldMk cId="1905051782" sldId="434"/>
            <ac:grpSpMk id="354" creationId="{AE38FA5E-1075-48A4-ADC0-C5FA84990D27}"/>
          </ac:grpSpMkLst>
        </pc:grpChg>
        <pc:grpChg chg="del mod">
          <ac:chgData name="Carlos Leonel Ramirez Martinez" userId="14d3900238d93848" providerId="LiveId" clId="{3A4786DF-B001-4187-9818-67F064028064}" dt="2022-03-31T22:49:37.720" v="7313" actId="478"/>
          <ac:grpSpMkLst>
            <pc:docMk/>
            <pc:sldMk cId="1905051782" sldId="434"/>
            <ac:grpSpMk id="362" creationId="{DDB78625-6B88-4C6F-B8C4-BDD97660BFD5}"/>
          </ac:grpSpMkLst>
        </pc:grpChg>
        <pc:grpChg chg="del mod">
          <ac:chgData name="Carlos Leonel Ramirez Martinez" userId="14d3900238d93848" providerId="LiveId" clId="{3A4786DF-B001-4187-9818-67F064028064}" dt="2022-03-31T22:49:37.720" v="7313" actId="478"/>
          <ac:grpSpMkLst>
            <pc:docMk/>
            <pc:sldMk cId="1905051782" sldId="434"/>
            <ac:grpSpMk id="370" creationId="{B6D301E2-B7E3-4533-AB62-37AE673D71F6}"/>
          </ac:grpSpMkLst>
        </pc:grpChg>
        <pc:grpChg chg="del mod">
          <ac:chgData name="Carlos Leonel Ramirez Martinez" userId="14d3900238d93848" providerId="LiveId" clId="{3A4786DF-B001-4187-9818-67F064028064}" dt="2022-03-31T22:49:37.720" v="7313" actId="478"/>
          <ac:grpSpMkLst>
            <pc:docMk/>
            <pc:sldMk cId="1905051782" sldId="434"/>
            <ac:grpSpMk id="378" creationId="{A3766DAC-4309-4A0D-AA9E-4C1E50E7D014}"/>
          </ac:grpSpMkLst>
        </pc:grpChg>
        <pc:picChg chg="add mod">
          <ac:chgData name="Carlos Leonel Ramirez Martinez" userId="14d3900238d93848" providerId="LiveId" clId="{3A4786DF-B001-4187-9818-67F064028064}" dt="2022-04-01T01:47:36.135" v="7346" actId="1076"/>
          <ac:picMkLst>
            <pc:docMk/>
            <pc:sldMk cId="1905051782" sldId="434"/>
            <ac:picMk id="3" creationId="{E10DAE1B-FED5-41CD-B662-5DFBE4F841F5}"/>
          </ac:picMkLst>
        </pc:picChg>
        <pc:inkChg chg="add mod">
          <ac:chgData name="Carlos Leonel Ramirez Martinez" userId="14d3900238d93848" providerId="LiveId" clId="{3A4786DF-B001-4187-9818-67F064028064}" dt="2022-03-30T01:45:11.110" v="6836"/>
          <ac:inkMkLst>
            <pc:docMk/>
            <pc:sldMk cId="1905051782" sldId="434"/>
            <ac:inkMk id="9" creationId="{3E07A48F-5E19-4E4D-89F3-C2E93B8BEE9D}"/>
          </ac:inkMkLst>
        </pc:inkChg>
        <pc:inkChg chg="add mod">
          <ac:chgData name="Carlos Leonel Ramirez Martinez" userId="14d3900238d93848" providerId="LiveId" clId="{3A4786DF-B001-4187-9818-67F064028064}" dt="2022-03-30T01:45:11.110" v="6836"/>
          <ac:inkMkLst>
            <pc:docMk/>
            <pc:sldMk cId="1905051782" sldId="434"/>
            <ac:inkMk id="10" creationId="{7E1F9746-074A-41F0-9D0A-C5BCF335951E}"/>
          </ac:inkMkLst>
        </pc:inkChg>
        <pc:inkChg chg="add mod">
          <ac:chgData name="Carlos Leonel Ramirez Martinez" userId="14d3900238d93848" providerId="LiveId" clId="{3A4786DF-B001-4187-9818-67F064028064}" dt="2022-03-30T01:45:11.110" v="6836"/>
          <ac:inkMkLst>
            <pc:docMk/>
            <pc:sldMk cId="1905051782" sldId="434"/>
            <ac:inkMk id="11" creationId="{17FBC2F0-4BD8-4FBF-8744-514BEE64D17D}"/>
          </ac:inkMkLst>
        </pc:inkChg>
        <pc:inkChg chg="add del mod">
          <ac:chgData name="Carlos Leonel Ramirez Martinez" userId="14d3900238d93848" providerId="LiveId" clId="{3A4786DF-B001-4187-9818-67F064028064}" dt="2022-03-31T22:49:37.720" v="7313" actId="478"/>
          <ac:inkMkLst>
            <pc:docMk/>
            <pc:sldMk cId="1905051782" sldId="434"/>
            <ac:inkMk id="12" creationId="{A7DBC7E1-40A6-4D5A-AA38-06184DE44C9D}"/>
          </ac:inkMkLst>
        </pc:inkChg>
        <pc:inkChg chg="add del mod">
          <ac:chgData name="Carlos Leonel Ramirez Martinez" userId="14d3900238d93848" providerId="LiveId" clId="{3A4786DF-B001-4187-9818-67F064028064}" dt="2022-03-31T22:49:37.720" v="7313" actId="478"/>
          <ac:inkMkLst>
            <pc:docMk/>
            <pc:sldMk cId="1905051782" sldId="434"/>
            <ac:inkMk id="13" creationId="{293C405C-3BEF-48D1-9B0C-3B119100BFC5}"/>
          </ac:inkMkLst>
        </pc:inkChg>
        <pc:inkChg chg="add del mod">
          <ac:chgData name="Carlos Leonel Ramirez Martinez" userId="14d3900238d93848" providerId="LiveId" clId="{3A4786DF-B001-4187-9818-67F064028064}" dt="2022-03-31T22:49:37.720" v="7313" actId="478"/>
          <ac:inkMkLst>
            <pc:docMk/>
            <pc:sldMk cId="1905051782" sldId="434"/>
            <ac:inkMk id="14" creationId="{B4A4063B-9439-4876-BFBD-FCB44FFE0F82}"/>
          </ac:inkMkLst>
        </pc:inkChg>
        <pc:inkChg chg="add del mod">
          <ac:chgData name="Carlos Leonel Ramirez Martinez" userId="14d3900238d93848" providerId="LiveId" clId="{3A4786DF-B001-4187-9818-67F064028064}" dt="2022-03-31T22:49:37.720" v="7313" actId="478"/>
          <ac:inkMkLst>
            <pc:docMk/>
            <pc:sldMk cId="1905051782" sldId="434"/>
            <ac:inkMk id="15" creationId="{3F328AD5-1C59-4FF7-8367-AC400153BD82}"/>
          </ac:inkMkLst>
        </pc:inkChg>
        <pc:inkChg chg="add del mod">
          <ac:chgData name="Carlos Leonel Ramirez Martinez" userId="14d3900238d93848" providerId="LiveId" clId="{3A4786DF-B001-4187-9818-67F064028064}" dt="2022-03-31T22:49:37.720" v="7313" actId="478"/>
          <ac:inkMkLst>
            <pc:docMk/>
            <pc:sldMk cId="1905051782" sldId="434"/>
            <ac:inkMk id="16" creationId="{255579F9-5D03-4AB2-98FC-FC6BA43D369A}"/>
          </ac:inkMkLst>
        </pc:inkChg>
        <pc:inkChg chg="add del mod">
          <ac:chgData name="Carlos Leonel Ramirez Martinez" userId="14d3900238d93848" providerId="LiveId" clId="{3A4786DF-B001-4187-9818-67F064028064}" dt="2022-03-31T22:49:37.720" v="7313" actId="478"/>
          <ac:inkMkLst>
            <pc:docMk/>
            <pc:sldMk cId="1905051782" sldId="434"/>
            <ac:inkMk id="17" creationId="{A456F460-B37F-4AB0-8B23-36ACA9F642D1}"/>
          </ac:inkMkLst>
        </pc:inkChg>
        <pc:inkChg chg="add del mod">
          <ac:chgData name="Carlos Leonel Ramirez Martinez" userId="14d3900238d93848" providerId="LiveId" clId="{3A4786DF-B001-4187-9818-67F064028064}" dt="2022-03-31T22:49:37.720" v="7313" actId="478"/>
          <ac:inkMkLst>
            <pc:docMk/>
            <pc:sldMk cId="1905051782" sldId="434"/>
            <ac:inkMk id="18" creationId="{7F237CC8-EC41-477C-BBF5-C666665F967A}"/>
          </ac:inkMkLst>
        </pc:inkChg>
        <pc:inkChg chg="add del mod">
          <ac:chgData name="Carlos Leonel Ramirez Martinez" userId="14d3900238d93848" providerId="LiveId" clId="{3A4786DF-B001-4187-9818-67F064028064}" dt="2022-03-31T22:49:37.720" v="7313" actId="478"/>
          <ac:inkMkLst>
            <pc:docMk/>
            <pc:sldMk cId="1905051782" sldId="434"/>
            <ac:inkMk id="19" creationId="{D1746BE5-AFFA-47E8-AE83-629DBDFE8382}"/>
          </ac:inkMkLst>
        </pc:inkChg>
        <pc:inkChg chg="add mod">
          <ac:chgData name="Carlos Leonel Ramirez Martinez" userId="14d3900238d93848" providerId="LiveId" clId="{3A4786DF-B001-4187-9818-67F064028064}" dt="2022-03-30T01:45:11.110" v="6836"/>
          <ac:inkMkLst>
            <pc:docMk/>
            <pc:sldMk cId="1905051782" sldId="434"/>
            <ac:inkMk id="21" creationId="{24763AA0-9660-4719-98F3-14A8BD1D4DB1}"/>
          </ac:inkMkLst>
        </pc:inkChg>
        <pc:inkChg chg="add mod">
          <ac:chgData name="Carlos Leonel Ramirez Martinez" userId="14d3900238d93848" providerId="LiveId" clId="{3A4786DF-B001-4187-9818-67F064028064}" dt="2022-03-30T01:45:11.110" v="6836"/>
          <ac:inkMkLst>
            <pc:docMk/>
            <pc:sldMk cId="1905051782" sldId="434"/>
            <ac:inkMk id="22" creationId="{8AC02156-9FC0-475A-A6FB-A7BC2926BD42}"/>
          </ac:inkMkLst>
        </pc:inkChg>
        <pc:inkChg chg="add mod">
          <ac:chgData name="Carlos Leonel Ramirez Martinez" userId="14d3900238d93848" providerId="LiveId" clId="{3A4786DF-B001-4187-9818-67F064028064}" dt="2022-03-30T01:45:11.110" v="6836"/>
          <ac:inkMkLst>
            <pc:docMk/>
            <pc:sldMk cId="1905051782" sldId="434"/>
            <ac:inkMk id="23" creationId="{3D566230-A4FC-4E19-AAA1-F83F07C96810}"/>
          </ac:inkMkLst>
        </pc:inkChg>
        <pc:inkChg chg="add mod">
          <ac:chgData name="Carlos Leonel Ramirez Martinez" userId="14d3900238d93848" providerId="LiveId" clId="{3A4786DF-B001-4187-9818-67F064028064}" dt="2022-03-30T01:45:46.888" v="6882"/>
          <ac:inkMkLst>
            <pc:docMk/>
            <pc:sldMk cId="1905051782" sldId="434"/>
            <ac:inkMk id="25" creationId="{2CEF07EF-E5E1-4274-81AF-C8840116C2A6}"/>
          </ac:inkMkLst>
        </pc:inkChg>
        <pc:inkChg chg="add mod">
          <ac:chgData name="Carlos Leonel Ramirez Martinez" userId="14d3900238d93848" providerId="LiveId" clId="{3A4786DF-B001-4187-9818-67F064028064}" dt="2022-03-30T01:45:46.888" v="6882"/>
          <ac:inkMkLst>
            <pc:docMk/>
            <pc:sldMk cId="1905051782" sldId="434"/>
            <ac:inkMk id="26" creationId="{DF1A536B-23A0-417A-80B4-8476B0CD8AF7}"/>
          </ac:inkMkLst>
        </pc:inkChg>
        <pc:inkChg chg="add del mod">
          <ac:chgData name="Carlos Leonel Ramirez Martinez" userId="14d3900238d93848" providerId="LiveId" clId="{3A4786DF-B001-4187-9818-67F064028064}" dt="2022-03-30T01:45:16.709" v="6844" actId="9405"/>
          <ac:inkMkLst>
            <pc:docMk/>
            <pc:sldMk cId="1905051782" sldId="434"/>
            <ac:inkMk id="27" creationId="{435AC816-9F2B-4CA7-8FA1-9E97CBDBF4CE}"/>
          </ac:inkMkLst>
        </pc:inkChg>
        <pc:inkChg chg="add del mod">
          <ac:chgData name="Carlos Leonel Ramirez Martinez" userId="14d3900238d93848" providerId="LiveId" clId="{3A4786DF-B001-4187-9818-67F064028064}" dt="2022-03-30T01:45:16.292" v="6843"/>
          <ac:inkMkLst>
            <pc:docMk/>
            <pc:sldMk cId="1905051782" sldId="434"/>
            <ac:inkMk id="28" creationId="{AE890B13-3FE4-4021-BD5B-492B923FC896}"/>
          </ac:inkMkLst>
        </pc:inkChg>
        <pc:inkChg chg="add mod">
          <ac:chgData name="Carlos Leonel Ramirez Martinez" userId="14d3900238d93848" providerId="LiveId" clId="{3A4786DF-B001-4187-9818-67F064028064}" dt="2022-03-30T01:45:46.888" v="6882"/>
          <ac:inkMkLst>
            <pc:docMk/>
            <pc:sldMk cId="1905051782" sldId="434"/>
            <ac:inkMk id="30" creationId="{87F07FEA-DE71-44EA-A9C5-C0170C6DCFDC}"/>
          </ac:inkMkLst>
        </pc:inkChg>
        <pc:inkChg chg="add mod">
          <ac:chgData name="Carlos Leonel Ramirez Martinez" userId="14d3900238d93848" providerId="LiveId" clId="{3A4786DF-B001-4187-9818-67F064028064}" dt="2022-03-30T01:45:46.888" v="6882"/>
          <ac:inkMkLst>
            <pc:docMk/>
            <pc:sldMk cId="1905051782" sldId="434"/>
            <ac:inkMk id="31" creationId="{8ABA8056-0F20-447B-A23B-5BF55067D49E}"/>
          </ac:inkMkLst>
        </pc:inkChg>
        <pc:inkChg chg="add mod">
          <ac:chgData name="Carlos Leonel Ramirez Martinez" userId="14d3900238d93848" providerId="LiveId" clId="{3A4786DF-B001-4187-9818-67F064028064}" dt="2022-03-30T01:45:46.888" v="6882"/>
          <ac:inkMkLst>
            <pc:docMk/>
            <pc:sldMk cId="1905051782" sldId="434"/>
            <ac:inkMk id="32" creationId="{9BE868D9-AA8F-4598-9C06-3A1C58D5E2D0}"/>
          </ac:inkMkLst>
        </pc:inkChg>
        <pc:inkChg chg="add mod">
          <ac:chgData name="Carlos Leonel Ramirez Martinez" userId="14d3900238d93848" providerId="LiveId" clId="{3A4786DF-B001-4187-9818-67F064028064}" dt="2022-03-30T01:45:46.888" v="6882"/>
          <ac:inkMkLst>
            <pc:docMk/>
            <pc:sldMk cId="1905051782" sldId="434"/>
            <ac:inkMk id="33" creationId="{1097E258-56FC-4120-BC76-3BBF85923E18}"/>
          </ac:inkMkLst>
        </pc:inkChg>
        <pc:inkChg chg="add mod">
          <ac:chgData name="Carlos Leonel Ramirez Martinez" userId="14d3900238d93848" providerId="LiveId" clId="{3A4786DF-B001-4187-9818-67F064028064}" dt="2022-03-30T01:45:46.888" v="6882"/>
          <ac:inkMkLst>
            <pc:docMk/>
            <pc:sldMk cId="1905051782" sldId="434"/>
            <ac:inkMk id="34" creationId="{A5ABC920-8010-4F1F-B682-B3B407DADA46}"/>
          </ac:inkMkLst>
        </pc:inkChg>
        <pc:inkChg chg="add mod">
          <ac:chgData name="Carlos Leonel Ramirez Martinez" userId="14d3900238d93848" providerId="LiveId" clId="{3A4786DF-B001-4187-9818-67F064028064}" dt="2022-03-30T01:45:46.888" v="6882"/>
          <ac:inkMkLst>
            <pc:docMk/>
            <pc:sldMk cId="1905051782" sldId="434"/>
            <ac:inkMk id="35" creationId="{479ECE7F-F992-4C59-9AD0-86F9F3667423}"/>
          </ac:inkMkLst>
        </pc:inkChg>
        <pc:inkChg chg="add mod">
          <ac:chgData name="Carlos Leonel Ramirez Martinez" userId="14d3900238d93848" providerId="LiveId" clId="{3A4786DF-B001-4187-9818-67F064028064}" dt="2022-03-30T01:45:46.888" v="6882"/>
          <ac:inkMkLst>
            <pc:docMk/>
            <pc:sldMk cId="1905051782" sldId="434"/>
            <ac:inkMk id="36" creationId="{5BEB427F-2C23-4720-BBBB-B37FAD2628E9}"/>
          </ac:inkMkLst>
        </pc:inkChg>
        <pc:inkChg chg="add mod">
          <ac:chgData name="Carlos Leonel Ramirez Martinez" userId="14d3900238d93848" providerId="LiveId" clId="{3A4786DF-B001-4187-9818-67F064028064}" dt="2022-03-30T01:45:30.153" v="6856"/>
          <ac:inkMkLst>
            <pc:docMk/>
            <pc:sldMk cId="1905051782" sldId="434"/>
            <ac:inkMk id="38" creationId="{246EE3F0-A5BC-4296-9C76-7EC8DBB4DFE9}"/>
          </ac:inkMkLst>
        </pc:inkChg>
        <pc:inkChg chg="add mod">
          <ac:chgData name="Carlos Leonel Ramirez Martinez" userId="14d3900238d93848" providerId="LiveId" clId="{3A4786DF-B001-4187-9818-67F064028064}" dt="2022-03-30T01:45:30.153" v="6856"/>
          <ac:inkMkLst>
            <pc:docMk/>
            <pc:sldMk cId="1905051782" sldId="434"/>
            <ac:inkMk id="39" creationId="{91B22E2C-E7B9-4BF2-BD6B-0896094FF2DF}"/>
          </ac:inkMkLst>
        </pc:inkChg>
        <pc:inkChg chg="add mod">
          <ac:chgData name="Carlos Leonel Ramirez Martinez" userId="14d3900238d93848" providerId="LiveId" clId="{3A4786DF-B001-4187-9818-67F064028064}" dt="2022-03-30T01:45:30.153" v="6856"/>
          <ac:inkMkLst>
            <pc:docMk/>
            <pc:sldMk cId="1905051782" sldId="434"/>
            <ac:inkMk id="40" creationId="{AF15B566-972E-4970-B157-691F2E3024EE}"/>
          </ac:inkMkLst>
        </pc:inkChg>
        <pc:inkChg chg="add mod">
          <ac:chgData name="Carlos Leonel Ramirez Martinez" userId="14d3900238d93848" providerId="LiveId" clId="{3A4786DF-B001-4187-9818-67F064028064}" dt="2022-03-30T01:45:35.154" v="6864"/>
          <ac:inkMkLst>
            <pc:docMk/>
            <pc:sldMk cId="1905051782" sldId="434"/>
            <ac:inkMk id="42" creationId="{248A28F5-D8D8-48E9-A1AB-FA2F6A99A8A5}"/>
          </ac:inkMkLst>
        </pc:inkChg>
        <pc:inkChg chg="add mod">
          <ac:chgData name="Carlos Leonel Ramirez Martinez" userId="14d3900238d93848" providerId="LiveId" clId="{3A4786DF-B001-4187-9818-67F064028064}" dt="2022-03-30T01:45:35.154" v="6864"/>
          <ac:inkMkLst>
            <pc:docMk/>
            <pc:sldMk cId="1905051782" sldId="434"/>
            <ac:inkMk id="43" creationId="{0A0385F8-56CE-4D4F-910D-8A2B7AAAAB05}"/>
          </ac:inkMkLst>
        </pc:inkChg>
        <pc:inkChg chg="add mod">
          <ac:chgData name="Carlos Leonel Ramirez Martinez" userId="14d3900238d93848" providerId="LiveId" clId="{3A4786DF-B001-4187-9818-67F064028064}" dt="2022-03-30T01:45:35.154" v="6864"/>
          <ac:inkMkLst>
            <pc:docMk/>
            <pc:sldMk cId="1905051782" sldId="434"/>
            <ac:inkMk id="44" creationId="{C7BE645A-F840-4FDF-ACB1-B4581DE1F67B}"/>
          </ac:inkMkLst>
        </pc:inkChg>
        <pc:inkChg chg="add mod">
          <ac:chgData name="Carlos Leonel Ramirez Martinez" userId="14d3900238d93848" providerId="LiveId" clId="{3A4786DF-B001-4187-9818-67F064028064}" dt="2022-03-30T01:45:35.154" v="6864"/>
          <ac:inkMkLst>
            <pc:docMk/>
            <pc:sldMk cId="1905051782" sldId="434"/>
            <ac:inkMk id="45" creationId="{C786E331-A268-4E3C-B816-3FAC3CB33CA8}"/>
          </ac:inkMkLst>
        </pc:inkChg>
        <pc:inkChg chg="add mod">
          <ac:chgData name="Carlos Leonel Ramirez Martinez" userId="14d3900238d93848" providerId="LiveId" clId="{3A4786DF-B001-4187-9818-67F064028064}" dt="2022-03-30T01:45:35.154" v="6864"/>
          <ac:inkMkLst>
            <pc:docMk/>
            <pc:sldMk cId="1905051782" sldId="434"/>
            <ac:inkMk id="46" creationId="{0880D681-8787-45C8-B7DE-A36966D7BF9F}"/>
          </ac:inkMkLst>
        </pc:inkChg>
        <pc:inkChg chg="add mod">
          <ac:chgData name="Carlos Leonel Ramirez Martinez" userId="14d3900238d93848" providerId="LiveId" clId="{3A4786DF-B001-4187-9818-67F064028064}" dt="2022-03-30T01:45:35.154" v="6864"/>
          <ac:inkMkLst>
            <pc:docMk/>
            <pc:sldMk cId="1905051782" sldId="434"/>
            <ac:inkMk id="47" creationId="{E612BF24-2125-4A22-9AE1-E29AA75B2110}"/>
          </ac:inkMkLst>
        </pc:inkChg>
        <pc:inkChg chg="add mod">
          <ac:chgData name="Carlos Leonel Ramirez Martinez" userId="14d3900238d93848" providerId="LiveId" clId="{3A4786DF-B001-4187-9818-67F064028064}" dt="2022-03-30T01:45:35.154" v="6864"/>
          <ac:inkMkLst>
            <pc:docMk/>
            <pc:sldMk cId="1905051782" sldId="434"/>
            <ac:inkMk id="48" creationId="{E6E41ACD-1F86-40B0-AEB6-3043F74FAF1A}"/>
          </ac:inkMkLst>
        </pc:inkChg>
        <pc:inkChg chg="add mod">
          <ac:chgData name="Carlos Leonel Ramirez Martinez" userId="14d3900238d93848" providerId="LiveId" clId="{3A4786DF-B001-4187-9818-67F064028064}" dt="2022-03-30T01:45:44.259" v="6879"/>
          <ac:inkMkLst>
            <pc:docMk/>
            <pc:sldMk cId="1905051782" sldId="434"/>
            <ac:inkMk id="50" creationId="{6C87777B-D984-40FA-9D43-24F4EF964764}"/>
          </ac:inkMkLst>
        </pc:inkChg>
        <pc:inkChg chg="add mod">
          <ac:chgData name="Carlos Leonel Ramirez Martinez" userId="14d3900238d93848" providerId="LiveId" clId="{3A4786DF-B001-4187-9818-67F064028064}" dt="2022-03-30T01:45:44.259" v="6879"/>
          <ac:inkMkLst>
            <pc:docMk/>
            <pc:sldMk cId="1905051782" sldId="434"/>
            <ac:inkMk id="51" creationId="{8292E192-6505-43FE-A9DE-7B66918F42B2}"/>
          </ac:inkMkLst>
        </pc:inkChg>
        <pc:inkChg chg="add del mod">
          <ac:chgData name="Carlos Leonel Ramirez Martinez" userId="14d3900238d93848" providerId="LiveId" clId="{3A4786DF-B001-4187-9818-67F064028064}" dt="2022-03-30T01:45:39.564" v="6870"/>
          <ac:inkMkLst>
            <pc:docMk/>
            <pc:sldMk cId="1905051782" sldId="434"/>
            <ac:inkMk id="52" creationId="{2632249E-EDEF-4884-BEC7-DC42AC4E52CC}"/>
          </ac:inkMkLst>
        </pc:inkChg>
        <pc:inkChg chg="add mod">
          <ac:chgData name="Carlos Leonel Ramirez Martinez" userId="14d3900238d93848" providerId="LiveId" clId="{3A4786DF-B001-4187-9818-67F064028064}" dt="2022-03-30T01:45:44.259" v="6879"/>
          <ac:inkMkLst>
            <pc:docMk/>
            <pc:sldMk cId="1905051782" sldId="434"/>
            <ac:inkMk id="54" creationId="{6BDBC67A-3E4E-4FD0-A448-C6EECD3F14C5}"/>
          </ac:inkMkLst>
        </pc:inkChg>
        <pc:inkChg chg="add mod">
          <ac:chgData name="Carlos Leonel Ramirez Martinez" userId="14d3900238d93848" providerId="LiveId" clId="{3A4786DF-B001-4187-9818-67F064028064}" dt="2022-03-30T01:45:44.259" v="6879"/>
          <ac:inkMkLst>
            <pc:docMk/>
            <pc:sldMk cId="1905051782" sldId="434"/>
            <ac:inkMk id="55" creationId="{1228DF3A-66E4-4258-BF38-DAF6D22B8D69}"/>
          </ac:inkMkLst>
        </pc:inkChg>
        <pc:inkChg chg="add mod">
          <ac:chgData name="Carlos Leonel Ramirez Martinez" userId="14d3900238d93848" providerId="LiveId" clId="{3A4786DF-B001-4187-9818-67F064028064}" dt="2022-03-30T01:45:44.259" v="6879"/>
          <ac:inkMkLst>
            <pc:docMk/>
            <pc:sldMk cId="1905051782" sldId="434"/>
            <ac:inkMk id="56" creationId="{9F74A8C0-2082-43E1-B7F8-6F642B7B6011}"/>
          </ac:inkMkLst>
        </pc:inkChg>
        <pc:inkChg chg="add mod">
          <ac:chgData name="Carlos Leonel Ramirez Martinez" userId="14d3900238d93848" providerId="LiveId" clId="{3A4786DF-B001-4187-9818-67F064028064}" dt="2022-03-30T01:45:44.259" v="6879"/>
          <ac:inkMkLst>
            <pc:docMk/>
            <pc:sldMk cId="1905051782" sldId="434"/>
            <ac:inkMk id="57" creationId="{02D63F9B-0B36-4DC2-80FD-AE4BF7191750}"/>
          </ac:inkMkLst>
        </pc:inkChg>
        <pc:inkChg chg="add mod">
          <ac:chgData name="Carlos Leonel Ramirez Martinez" userId="14d3900238d93848" providerId="LiveId" clId="{3A4786DF-B001-4187-9818-67F064028064}" dt="2022-03-30T01:45:44.259" v="6879"/>
          <ac:inkMkLst>
            <pc:docMk/>
            <pc:sldMk cId="1905051782" sldId="434"/>
            <ac:inkMk id="58" creationId="{CECFF1C2-5695-432D-BF4F-00DF1C9C9E9E}"/>
          </ac:inkMkLst>
        </pc:inkChg>
        <pc:inkChg chg="add mod">
          <ac:chgData name="Carlos Leonel Ramirez Martinez" userId="14d3900238d93848" providerId="LiveId" clId="{3A4786DF-B001-4187-9818-67F064028064}" dt="2022-03-30T01:45:44.259" v="6879"/>
          <ac:inkMkLst>
            <pc:docMk/>
            <pc:sldMk cId="1905051782" sldId="434"/>
            <ac:inkMk id="59" creationId="{E9FD5231-E6BD-4588-B869-3712D1806433}"/>
          </ac:inkMkLst>
        </pc:inkChg>
        <pc:inkChg chg="add mod">
          <ac:chgData name="Carlos Leonel Ramirez Martinez" userId="14d3900238d93848" providerId="LiveId" clId="{3A4786DF-B001-4187-9818-67F064028064}" dt="2022-03-30T01:45:44.259" v="6879"/>
          <ac:inkMkLst>
            <pc:docMk/>
            <pc:sldMk cId="1905051782" sldId="434"/>
            <ac:inkMk id="60" creationId="{D780DF5E-63C6-480F-AA5F-AE50517495C6}"/>
          </ac:inkMkLst>
        </pc:inkChg>
        <pc:inkChg chg="add mod">
          <ac:chgData name="Carlos Leonel Ramirez Martinez" userId="14d3900238d93848" providerId="LiveId" clId="{3A4786DF-B001-4187-9818-67F064028064}" dt="2022-03-30T01:45:44.259" v="6879"/>
          <ac:inkMkLst>
            <pc:docMk/>
            <pc:sldMk cId="1905051782" sldId="434"/>
            <ac:inkMk id="61" creationId="{C6F0611B-C543-4940-B3E2-107B042E65FF}"/>
          </ac:inkMkLst>
        </pc:inkChg>
        <pc:inkChg chg="add mod">
          <ac:chgData name="Carlos Leonel Ramirez Martinez" userId="14d3900238d93848" providerId="LiveId" clId="{3A4786DF-B001-4187-9818-67F064028064}" dt="2022-03-30T01:45:46.888" v="6882"/>
          <ac:inkMkLst>
            <pc:docMk/>
            <pc:sldMk cId="1905051782" sldId="434"/>
            <ac:inkMk id="63" creationId="{985003AB-A665-4205-8430-7B5693B48697}"/>
          </ac:inkMkLst>
        </pc:inkChg>
        <pc:inkChg chg="add mod">
          <ac:chgData name="Carlos Leonel Ramirez Martinez" userId="14d3900238d93848" providerId="LiveId" clId="{3A4786DF-B001-4187-9818-67F064028064}" dt="2022-03-30T01:45:46.888" v="6882"/>
          <ac:inkMkLst>
            <pc:docMk/>
            <pc:sldMk cId="1905051782" sldId="434"/>
            <ac:inkMk id="64" creationId="{0FE1D741-2C47-4092-A182-43BF2257D82F}"/>
          </ac:inkMkLst>
        </pc:inkChg>
        <pc:inkChg chg="add mod">
          <ac:chgData name="Carlos Leonel Ramirez Martinez" userId="14d3900238d93848" providerId="LiveId" clId="{3A4786DF-B001-4187-9818-67F064028064}" dt="2022-03-30T01:45:59.836" v="6894"/>
          <ac:inkMkLst>
            <pc:docMk/>
            <pc:sldMk cId="1905051782" sldId="434"/>
            <ac:inkMk id="66" creationId="{584C1C85-D84A-46EB-85E1-F6836EBB429A}"/>
          </ac:inkMkLst>
        </pc:inkChg>
        <pc:inkChg chg="add mod">
          <ac:chgData name="Carlos Leonel Ramirez Martinez" userId="14d3900238d93848" providerId="LiveId" clId="{3A4786DF-B001-4187-9818-67F064028064}" dt="2022-03-30T01:45:59.836" v="6894"/>
          <ac:inkMkLst>
            <pc:docMk/>
            <pc:sldMk cId="1905051782" sldId="434"/>
            <ac:inkMk id="67" creationId="{F4833435-A805-4829-9509-AA840B9118F1}"/>
          </ac:inkMkLst>
        </pc:inkChg>
        <pc:inkChg chg="add mod">
          <ac:chgData name="Carlos Leonel Ramirez Martinez" userId="14d3900238d93848" providerId="LiveId" clId="{3A4786DF-B001-4187-9818-67F064028064}" dt="2022-03-30T01:45:59.836" v="6894"/>
          <ac:inkMkLst>
            <pc:docMk/>
            <pc:sldMk cId="1905051782" sldId="434"/>
            <ac:inkMk id="68" creationId="{8D2C2A5F-DFCF-47C9-B29A-0396413B5D60}"/>
          </ac:inkMkLst>
        </pc:inkChg>
        <pc:inkChg chg="add mod">
          <ac:chgData name="Carlos Leonel Ramirez Martinez" userId="14d3900238d93848" providerId="LiveId" clId="{3A4786DF-B001-4187-9818-67F064028064}" dt="2022-03-30T01:45:59.836" v="6894"/>
          <ac:inkMkLst>
            <pc:docMk/>
            <pc:sldMk cId="1905051782" sldId="434"/>
            <ac:inkMk id="69" creationId="{7775BF95-FDDC-4F79-809F-ED36F1E0D2F7}"/>
          </ac:inkMkLst>
        </pc:inkChg>
        <pc:inkChg chg="add mod">
          <ac:chgData name="Carlos Leonel Ramirez Martinez" userId="14d3900238d93848" providerId="LiveId" clId="{3A4786DF-B001-4187-9818-67F064028064}" dt="2022-03-30T01:45:59.836" v="6894"/>
          <ac:inkMkLst>
            <pc:docMk/>
            <pc:sldMk cId="1905051782" sldId="434"/>
            <ac:inkMk id="70" creationId="{C6CD15D8-72C0-43EA-AECC-2C1805F4E45E}"/>
          </ac:inkMkLst>
        </pc:inkChg>
        <pc:inkChg chg="add mod">
          <ac:chgData name="Carlos Leonel Ramirez Martinez" userId="14d3900238d93848" providerId="LiveId" clId="{3A4786DF-B001-4187-9818-67F064028064}" dt="2022-03-30T01:45:59.836" v="6894"/>
          <ac:inkMkLst>
            <pc:docMk/>
            <pc:sldMk cId="1905051782" sldId="434"/>
            <ac:inkMk id="71" creationId="{CC5B1BFC-9AC6-4A5D-A9BB-A39B51D163A7}"/>
          </ac:inkMkLst>
        </pc:inkChg>
        <pc:inkChg chg="add mod">
          <ac:chgData name="Carlos Leonel Ramirez Martinez" userId="14d3900238d93848" providerId="LiveId" clId="{3A4786DF-B001-4187-9818-67F064028064}" dt="2022-03-30T01:45:59.836" v="6894"/>
          <ac:inkMkLst>
            <pc:docMk/>
            <pc:sldMk cId="1905051782" sldId="434"/>
            <ac:inkMk id="72" creationId="{0E75C610-E445-47F8-AF07-D921932E237D}"/>
          </ac:inkMkLst>
        </pc:inkChg>
        <pc:inkChg chg="add mod">
          <ac:chgData name="Carlos Leonel Ramirez Martinez" userId="14d3900238d93848" providerId="LiveId" clId="{3A4786DF-B001-4187-9818-67F064028064}" dt="2022-03-30T01:45:59.836" v="6894"/>
          <ac:inkMkLst>
            <pc:docMk/>
            <pc:sldMk cId="1905051782" sldId="434"/>
            <ac:inkMk id="73" creationId="{D8FD7688-C87F-4263-A686-EB487F82C3A6}"/>
          </ac:inkMkLst>
        </pc:inkChg>
        <pc:inkChg chg="add mod">
          <ac:chgData name="Carlos Leonel Ramirez Martinez" userId="14d3900238d93848" providerId="LiveId" clId="{3A4786DF-B001-4187-9818-67F064028064}" dt="2022-03-30T01:45:59.836" v="6894"/>
          <ac:inkMkLst>
            <pc:docMk/>
            <pc:sldMk cId="1905051782" sldId="434"/>
            <ac:inkMk id="74" creationId="{E77AAF26-6805-450A-A4E4-A11CDEA9BE75}"/>
          </ac:inkMkLst>
        </pc:inkChg>
        <pc:inkChg chg="add mod">
          <ac:chgData name="Carlos Leonel Ramirez Martinez" userId="14d3900238d93848" providerId="LiveId" clId="{3A4786DF-B001-4187-9818-67F064028064}" dt="2022-03-30T01:45:59.836" v="6894"/>
          <ac:inkMkLst>
            <pc:docMk/>
            <pc:sldMk cId="1905051782" sldId="434"/>
            <ac:inkMk id="75" creationId="{527674DE-DA48-4FAC-A48D-70E7BC832E32}"/>
          </ac:inkMkLst>
        </pc:inkChg>
        <pc:inkChg chg="add mod">
          <ac:chgData name="Carlos Leonel Ramirez Martinez" userId="14d3900238d93848" providerId="LiveId" clId="{3A4786DF-B001-4187-9818-67F064028064}" dt="2022-03-30T01:45:59.836" v="6894"/>
          <ac:inkMkLst>
            <pc:docMk/>
            <pc:sldMk cId="1905051782" sldId="434"/>
            <ac:inkMk id="76" creationId="{0FC65930-28E6-4D38-8044-D62B133508B2}"/>
          </ac:inkMkLst>
        </pc:inkChg>
        <pc:inkChg chg="add mod">
          <ac:chgData name="Carlos Leonel Ramirez Martinez" userId="14d3900238d93848" providerId="LiveId" clId="{3A4786DF-B001-4187-9818-67F064028064}" dt="2022-03-30T01:46:01.888" v="6898"/>
          <ac:inkMkLst>
            <pc:docMk/>
            <pc:sldMk cId="1905051782" sldId="434"/>
            <ac:inkMk id="78" creationId="{A7987528-1CDD-48C9-8008-10EFDE291DF4}"/>
          </ac:inkMkLst>
        </pc:inkChg>
        <pc:inkChg chg="add mod">
          <ac:chgData name="Carlos Leonel Ramirez Martinez" userId="14d3900238d93848" providerId="LiveId" clId="{3A4786DF-B001-4187-9818-67F064028064}" dt="2022-03-30T01:46:01.888" v="6898"/>
          <ac:inkMkLst>
            <pc:docMk/>
            <pc:sldMk cId="1905051782" sldId="434"/>
            <ac:inkMk id="79" creationId="{E74B0437-8492-4D0F-9765-B509C3EE9637}"/>
          </ac:inkMkLst>
        </pc:inkChg>
        <pc:inkChg chg="add mod">
          <ac:chgData name="Carlos Leonel Ramirez Martinez" userId="14d3900238d93848" providerId="LiveId" clId="{3A4786DF-B001-4187-9818-67F064028064}" dt="2022-03-30T01:46:01.888" v="6898"/>
          <ac:inkMkLst>
            <pc:docMk/>
            <pc:sldMk cId="1905051782" sldId="434"/>
            <ac:inkMk id="80" creationId="{B77BD5EC-1598-432F-9F79-DD531CE06D10}"/>
          </ac:inkMkLst>
        </pc:inkChg>
        <pc:inkChg chg="add mod">
          <ac:chgData name="Carlos Leonel Ramirez Martinez" userId="14d3900238d93848" providerId="LiveId" clId="{3A4786DF-B001-4187-9818-67F064028064}" dt="2022-03-30T01:46:04.436" v="6901"/>
          <ac:inkMkLst>
            <pc:docMk/>
            <pc:sldMk cId="1905051782" sldId="434"/>
            <ac:inkMk id="82" creationId="{2670E9A9-B6C8-4289-B6F3-4B3639B22F3E}"/>
          </ac:inkMkLst>
        </pc:inkChg>
        <pc:inkChg chg="add mod">
          <ac:chgData name="Carlos Leonel Ramirez Martinez" userId="14d3900238d93848" providerId="LiveId" clId="{3A4786DF-B001-4187-9818-67F064028064}" dt="2022-03-30T01:46:04.436" v="6901"/>
          <ac:inkMkLst>
            <pc:docMk/>
            <pc:sldMk cId="1905051782" sldId="434"/>
            <ac:inkMk id="83" creationId="{9AA9897F-56E3-4C92-988F-90B58731BA29}"/>
          </ac:inkMkLst>
        </pc:inkChg>
        <pc:inkChg chg="add mod">
          <ac:chgData name="Carlos Leonel Ramirez Martinez" userId="14d3900238d93848" providerId="LiveId" clId="{3A4786DF-B001-4187-9818-67F064028064}" dt="2022-03-30T02:04:19.948" v="6947"/>
          <ac:inkMkLst>
            <pc:docMk/>
            <pc:sldMk cId="1905051782" sldId="434"/>
            <ac:inkMk id="85" creationId="{A6E52C24-91D0-435D-AADD-2F8611FD765D}"/>
          </ac:inkMkLst>
        </pc:inkChg>
        <pc:inkChg chg="add mod">
          <ac:chgData name="Carlos Leonel Ramirez Martinez" userId="14d3900238d93848" providerId="LiveId" clId="{3A4786DF-B001-4187-9818-67F064028064}" dt="2022-03-30T02:04:19.948" v="6947"/>
          <ac:inkMkLst>
            <pc:docMk/>
            <pc:sldMk cId="1905051782" sldId="434"/>
            <ac:inkMk id="86" creationId="{21448CA3-FAC9-4FDA-8D53-C15BEFF4B87C}"/>
          </ac:inkMkLst>
        </pc:inkChg>
        <pc:inkChg chg="add mod">
          <ac:chgData name="Carlos Leonel Ramirez Martinez" userId="14d3900238d93848" providerId="LiveId" clId="{3A4786DF-B001-4187-9818-67F064028064}" dt="2022-03-30T02:04:19.948" v="6947"/>
          <ac:inkMkLst>
            <pc:docMk/>
            <pc:sldMk cId="1905051782" sldId="434"/>
            <ac:inkMk id="87" creationId="{4F8882EF-FD46-4C38-A567-F98A5D742357}"/>
          </ac:inkMkLst>
        </pc:inkChg>
        <pc:inkChg chg="add mod">
          <ac:chgData name="Carlos Leonel Ramirez Martinez" userId="14d3900238d93848" providerId="LiveId" clId="{3A4786DF-B001-4187-9818-67F064028064}" dt="2022-03-30T02:04:19.948" v="6947"/>
          <ac:inkMkLst>
            <pc:docMk/>
            <pc:sldMk cId="1905051782" sldId="434"/>
            <ac:inkMk id="89" creationId="{1708953A-2279-4AA3-96FE-339AF9CEA982}"/>
          </ac:inkMkLst>
        </pc:inkChg>
        <pc:inkChg chg="add mod">
          <ac:chgData name="Carlos Leonel Ramirez Martinez" userId="14d3900238d93848" providerId="LiveId" clId="{3A4786DF-B001-4187-9818-67F064028064}" dt="2022-03-30T02:04:19.948" v="6947"/>
          <ac:inkMkLst>
            <pc:docMk/>
            <pc:sldMk cId="1905051782" sldId="434"/>
            <ac:inkMk id="90" creationId="{7B410726-2B8C-4A95-B2D4-9A30CB6C141E}"/>
          </ac:inkMkLst>
        </pc:inkChg>
        <pc:inkChg chg="add mod">
          <ac:chgData name="Carlos Leonel Ramirez Martinez" userId="14d3900238d93848" providerId="LiveId" clId="{3A4786DF-B001-4187-9818-67F064028064}" dt="2022-03-30T02:04:19.948" v="6947"/>
          <ac:inkMkLst>
            <pc:docMk/>
            <pc:sldMk cId="1905051782" sldId="434"/>
            <ac:inkMk id="91" creationId="{04FD1B2A-4929-499A-B2F1-1793A3549355}"/>
          </ac:inkMkLst>
        </pc:inkChg>
        <pc:inkChg chg="add del mod">
          <ac:chgData name="Carlos Leonel Ramirez Martinez" userId="14d3900238d93848" providerId="LiveId" clId="{3A4786DF-B001-4187-9818-67F064028064}" dt="2022-03-31T22:49:37.720" v="7313" actId="478"/>
          <ac:inkMkLst>
            <pc:docMk/>
            <pc:sldMk cId="1905051782" sldId="434"/>
            <ac:inkMk id="93" creationId="{74B57F06-29E0-47A7-9067-4057B6389614}"/>
          </ac:inkMkLst>
        </pc:inkChg>
        <pc:inkChg chg="add del mod">
          <ac:chgData name="Carlos Leonel Ramirez Martinez" userId="14d3900238d93848" providerId="LiveId" clId="{3A4786DF-B001-4187-9818-67F064028064}" dt="2022-03-31T22:49:37.720" v="7313" actId="478"/>
          <ac:inkMkLst>
            <pc:docMk/>
            <pc:sldMk cId="1905051782" sldId="434"/>
            <ac:inkMk id="94" creationId="{E3139444-6B6A-4910-8F1A-331DEDF94033}"/>
          </ac:inkMkLst>
        </pc:inkChg>
        <pc:inkChg chg="add del mod">
          <ac:chgData name="Carlos Leonel Ramirez Martinez" userId="14d3900238d93848" providerId="LiveId" clId="{3A4786DF-B001-4187-9818-67F064028064}" dt="2022-03-31T22:49:37.720" v="7313" actId="478"/>
          <ac:inkMkLst>
            <pc:docMk/>
            <pc:sldMk cId="1905051782" sldId="434"/>
            <ac:inkMk id="95" creationId="{E81ECDBF-B8B6-4DC9-AC08-58A830D16A92}"/>
          </ac:inkMkLst>
        </pc:inkChg>
        <pc:inkChg chg="add del mod">
          <ac:chgData name="Carlos Leonel Ramirez Martinez" userId="14d3900238d93848" providerId="LiveId" clId="{3A4786DF-B001-4187-9818-67F064028064}" dt="2022-03-31T22:49:37.720" v="7313" actId="478"/>
          <ac:inkMkLst>
            <pc:docMk/>
            <pc:sldMk cId="1905051782" sldId="434"/>
            <ac:inkMk id="96" creationId="{98F39271-2F7E-487D-9741-79A27CD85155}"/>
          </ac:inkMkLst>
        </pc:inkChg>
        <pc:inkChg chg="add del mod">
          <ac:chgData name="Carlos Leonel Ramirez Martinez" userId="14d3900238d93848" providerId="LiveId" clId="{3A4786DF-B001-4187-9818-67F064028064}" dt="2022-03-31T22:49:37.720" v="7313" actId="478"/>
          <ac:inkMkLst>
            <pc:docMk/>
            <pc:sldMk cId="1905051782" sldId="434"/>
            <ac:inkMk id="97" creationId="{E823231A-7A7A-493E-8510-2591C0C7BEC9}"/>
          </ac:inkMkLst>
        </pc:inkChg>
        <pc:inkChg chg="add del mod">
          <ac:chgData name="Carlos Leonel Ramirez Martinez" userId="14d3900238d93848" providerId="LiveId" clId="{3A4786DF-B001-4187-9818-67F064028064}" dt="2022-03-31T22:49:37.720" v="7313" actId="478"/>
          <ac:inkMkLst>
            <pc:docMk/>
            <pc:sldMk cId="1905051782" sldId="434"/>
            <ac:inkMk id="98" creationId="{28B0B937-DF88-4F58-B190-969688CB8D88}"/>
          </ac:inkMkLst>
        </pc:inkChg>
        <pc:inkChg chg="add del mod">
          <ac:chgData name="Carlos Leonel Ramirez Martinez" userId="14d3900238d93848" providerId="LiveId" clId="{3A4786DF-B001-4187-9818-67F064028064}" dt="2022-03-31T22:49:37.720" v="7313" actId="478"/>
          <ac:inkMkLst>
            <pc:docMk/>
            <pc:sldMk cId="1905051782" sldId="434"/>
            <ac:inkMk id="99" creationId="{13A7F304-0B52-40DD-B6CA-8FADDF57B277}"/>
          </ac:inkMkLst>
        </pc:inkChg>
        <pc:inkChg chg="add del mod">
          <ac:chgData name="Carlos Leonel Ramirez Martinez" userId="14d3900238d93848" providerId="LiveId" clId="{3A4786DF-B001-4187-9818-67F064028064}" dt="2022-03-31T22:49:37.720" v="7313" actId="478"/>
          <ac:inkMkLst>
            <pc:docMk/>
            <pc:sldMk cId="1905051782" sldId="434"/>
            <ac:inkMk id="100" creationId="{B6F885B1-A110-45DF-A9E0-3DCDBD09DF24}"/>
          </ac:inkMkLst>
        </pc:inkChg>
        <pc:inkChg chg="add del mod">
          <ac:chgData name="Carlos Leonel Ramirez Martinez" userId="14d3900238d93848" providerId="LiveId" clId="{3A4786DF-B001-4187-9818-67F064028064}" dt="2022-03-31T22:49:37.720" v="7313" actId="478"/>
          <ac:inkMkLst>
            <pc:docMk/>
            <pc:sldMk cId="1905051782" sldId="434"/>
            <ac:inkMk id="101" creationId="{BD3C5FF6-3AB5-42E0-8AF0-2C7F6EBE9F61}"/>
          </ac:inkMkLst>
        </pc:inkChg>
        <pc:inkChg chg="add del mod">
          <ac:chgData name="Carlos Leonel Ramirez Martinez" userId="14d3900238d93848" providerId="LiveId" clId="{3A4786DF-B001-4187-9818-67F064028064}" dt="2022-03-30T02:04:04.121" v="6934" actId="9405"/>
          <ac:inkMkLst>
            <pc:docMk/>
            <pc:sldMk cId="1905051782" sldId="434"/>
            <ac:inkMk id="102" creationId="{8FC960F8-6EB9-4CFD-BCAB-92ABF895E2BA}"/>
          </ac:inkMkLst>
        </pc:inkChg>
        <pc:inkChg chg="add del mod">
          <ac:chgData name="Carlos Leonel Ramirez Martinez" userId="14d3900238d93848" providerId="LiveId" clId="{3A4786DF-B001-4187-9818-67F064028064}" dt="2022-03-30T02:04:03.672" v="6933" actId="9405"/>
          <ac:inkMkLst>
            <pc:docMk/>
            <pc:sldMk cId="1905051782" sldId="434"/>
            <ac:inkMk id="103" creationId="{162AAFFF-6EC7-4CE6-AA9E-1B31118FF0AF}"/>
          </ac:inkMkLst>
        </pc:inkChg>
        <pc:inkChg chg="add del mod">
          <ac:chgData name="Carlos Leonel Ramirez Martinez" userId="14d3900238d93848" providerId="LiveId" clId="{3A4786DF-B001-4187-9818-67F064028064}" dt="2022-03-30T02:04:03.296" v="6932" actId="9405"/>
          <ac:inkMkLst>
            <pc:docMk/>
            <pc:sldMk cId="1905051782" sldId="434"/>
            <ac:inkMk id="104" creationId="{28633576-5C96-4A2C-B8C5-72EB85CD0D19}"/>
          </ac:inkMkLst>
        </pc:inkChg>
        <pc:inkChg chg="add del mod">
          <ac:chgData name="Carlos Leonel Ramirez Martinez" userId="14d3900238d93848" providerId="LiveId" clId="{3A4786DF-B001-4187-9818-67F064028064}" dt="2022-03-30T02:04:02.544" v="6931" actId="9405"/>
          <ac:inkMkLst>
            <pc:docMk/>
            <pc:sldMk cId="1905051782" sldId="434"/>
            <ac:inkMk id="105" creationId="{110954E7-9D3E-49E0-B50A-0DBE790AE71A}"/>
          </ac:inkMkLst>
        </pc:inkChg>
        <pc:inkChg chg="add del mod">
          <ac:chgData name="Carlos Leonel Ramirez Martinez" userId="14d3900238d93848" providerId="LiveId" clId="{3A4786DF-B001-4187-9818-67F064028064}" dt="2022-03-30T02:04:02.232" v="6930" actId="9405"/>
          <ac:inkMkLst>
            <pc:docMk/>
            <pc:sldMk cId="1905051782" sldId="434"/>
            <ac:inkMk id="106" creationId="{70A1BF22-648D-46F6-B622-82EAA34EA0C9}"/>
          </ac:inkMkLst>
        </pc:inkChg>
        <pc:inkChg chg="add del mod">
          <ac:chgData name="Carlos Leonel Ramirez Martinez" userId="14d3900238d93848" providerId="LiveId" clId="{3A4786DF-B001-4187-9818-67F064028064}" dt="2022-03-30T02:04:01.880" v="6929" actId="9405"/>
          <ac:inkMkLst>
            <pc:docMk/>
            <pc:sldMk cId="1905051782" sldId="434"/>
            <ac:inkMk id="107" creationId="{B192111A-140B-4B28-B655-CD317546C30B}"/>
          </ac:inkMkLst>
        </pc:inkChg>
        <pc:inkChg chg="add del mod">
          <ac:chgData name="Carlos Leonel Ramirez Martinez" userId="14d3900238d93848" providerId="LiveId" clId="{3A4786DF-B001-4187-9818-67F064028064}" dt="2022-03-30T02:04:01.514" v="6928"/>
          <ac:inkMkLst>
            <pc:docMk/>
            <pc:sldMk cId="1905051782" sldId="434"/>
            <ac:inkMk id="108" creationId="{28A528E7-BE4A-4FAA-9FA7-A28CB57A3FD9}"/>
          </ac:inkMkLst>
        </pc:inkChg>
        <pc:inkChg chg="add del">
          <ac:chgData name="Carlos Leonel Ramirez Martinez" userId="14d3900238d93848" providerId="LiveId" clId="{3A4786DF-B001-4187-9818-67F064028064}" dt="2022-03-30T02:04:07.192" v="6936" actId="9405"/>
          <ac:inkMkLst>
            <pc:docMk/>
            <pc:sldMk cId="1905051782" sldId="434"/>
            <ac:inkMk id="110" creationId="{8BFAA0F9-7915-40E2-BE77-BDB7DF4E9C1F}"/>
          </ac:inkMkLst>
        </pc:inkChg>
        <pc:inkChg chg="add mod">
          <ac:chgData name="Carlos Leonel Ramirez Martinez" userId="14d3900238d93848" providerId="LiveId" clId="{3A4786DF-B001-4187-9818-67F064028064}" dt="2022-03-30T02:04:12.561" v="6944"/>
          <ac:inkMkLst>
            <pc:docMk/>
            <pc:sldMk cId="1905051782" sldId="434"/>
            <ac:inkMk id="111" creationId="{7F42B979-6925-4647-8292-18B6FDEBAF1E}"/>
          </ac:inkMkLst>
        </pc:inkChg>
        <pc:inkChg chg="add mod">
          <ac:chgData name="Carlos Leonel Ramirez Martinez" userId="14d3900238d93848" providerId="LiveId" clId="{3A4786DF-B001-4187-9818-67F064028064}" dt="2022-03-30T02:04:12.561" v="6944"/>
          <ac:inkMkLst>
            <pc:docMk/>
            <pc:sldMk cId="1905051782" sldId="434"/>
            <ac:inkMk id="112" creationId="{374CA2B9-EE3F-4BA2-BCB6-F34A216FEE9B}"/>
          </ac:inkMkLst>
        </pc:inkChg>
        <pc:inkChg chg="add mod">
          <ac:chgData name="Carlos Leonel Ramirez Martinez" userId="14d3900238d93848" providerId="LiveId" clId="{3A4786DF-B001-4187-9818-67F064028064}" dt="2022-03-30T02:04:12.561" v="6944"/>
          <ac:inkMkLst>
            <pc:docMk/>
            <pc:sldMk cId="1905051782" sldId="434"/>
            <ac:inkMk id="113" creationId="{374BA9E5-09AF-45E0-AEFA-BAE3D5959D51}"/>
          </ac:inkMkLst>
        </pc:inkChg>
        <pc:inkChg chg="add mod">
          <ac:chgData name="Carlos Leonel Ramirez Martinez" userId="14d3900238d93848" providerId="LiveId" clId="{3A4786DF-B001-4187-9818-67F064028064}" dt="2022-03-30T02:04:12.561" v="6944"/>
          <ac:inkMkLst>
            <pc:docMk/>
            <pc:sldMk cId="1905051782" sldId="434"/>
            <ac:inkMk id="114" creationId="{9AFAC085-0C04-46F1-82C7-F4F6BCCB2F05}"/>
          </ac:inkMkLst>
        </pc:inkChg>
        <pc:inkChg chg="add mod">
          <ac:chgData name="Carlos Leonel Ramirez Martinez" userId="14d3900238d93848" providerId="LiveId" clId="{3A4786DF-B001-4187-9818-67F064028064}" dt="2022-03-30T02:04:12.561" v="6944"/>
          <ac:inkMkLst>
            <pc:docMk/>
            <pc:sldMk cId="1905051782" sldId="434"/>
            <ac:inkMk id="115" creationId="{289297E5-A4DC-4F2F-A560-4E493B09BEB9}"/>
          </ac:inkMkLst>
        </pc:inkChg>
        <pc:inkChg chg="add mod">
          <ac:chgData name="Carlos Leonel Ramirez Martinez" userId="14d3900238d93848" providerId="LiveId" clId="{3A4786DF-B001-4187-9818-67F064028064}" dt="2022-03-30T02:04:12.561" v="6944"/>
          <ac:inkMkLst>
            <pc:docMk/>
            <pc:sldMk cId="1905051782" sldId="434"/>
            <ac:inkMk id="116" creationId="{25B094B3-54B3-41C3-8DC8-83BD704C7311}"/>
          </ac:inkMkLst>
        </pc:inkChg>
        <pc:inkChg chg="add mod">
          <ac:chgData name="Carlos Leonel Ramirez Martinez" userId="14d3900238d93848" providerId="LiveId" clId="{3A4786DF-B001-4187-9818-67F064028064}" dt="2022-03-30T02:04:12.561" v="6944"/>
          <ac:inkMkLst>
            <pc:docMk/>
            <pc:sldMk cId="1905051782" sldId="434"/>
            <ac:inkMk id="117" creationId="{19301DB4-36B2-420D-8F1E-10FCFF776CAD}"/>
          </ac:inkMkLst>
        </pc:inkChg>
        <pc:inkChg chg="add mod">
          <ac:chgData name="Carlos Leonel Ramirez Martinez" userId="14d3900238d93848" providerId="LiveId" clId="{3A4786DF-B001-4187-9818-67F064028064}" dt="2022-03-30T02:04:19.948" v="6947"/>
          <ac:inkMkLst>
            <pc:docMk/>
            <pc:sldMk cId="1905051782" sldId="434"/>
            <ac:inkMk id="119" creationId="{D215A1F0-ED1F-46F4-8FFD-EBE562640F15}"/>
          </ac:inkMkLst>
        </pc:inkChg>
        <pc:inkChg chg="add mod">
          <ac:chgData name="Carlos Leonel Ramirez Martinez" userId="14d3900238d93848" providerId="LiveId" clId="{3A4786DF-B001-4187-9818-67F064028064}" dt="2022-03-30T02:04:19.948" v="6947"/>
          <ac:inkMkLst>
            <pc:docMk/>
            <pc:sldMk cId="1905051782" sldId="434"/>
            <ac:inkMk id="120" creationId="{3B8B04E7-9730-45D1-B793-F7E458B8E807}"/>
          </ac:inkMkLst>
        </pc:inkChg>
        <pc:inkChg chg="add mod">
          <ac:chgData name="Carlos Leonel Ramirez Martinez" userId="14d3900238d93848" providerId="LiveId" clId="{3A4786DF-B001-4187-9818-67F064028064}" dt="2022-03-30T02:12:50.907" v="6955"/>
          <ac:inkMkLst>
            <pc:docMk/>
            <pc:sldMk cId="1905051782" sldId="434"/>
            <ac:inkMk id="122" creationId="{15C037A2-34E1-4BA1-B114-FFC1263C316B}"/>
          </ac:inkMkLst>
        </pc:inkChg>
        <pc:inkChg chg="add mod">
          <ac:chgData name="Carlos Leonel Ramirez Martinez" userId="14d3900238d93848" providerId="LiveId" clId="{3A4786DF-B001-4187-9818-67F064028064}" dt="2022-03-30T02:12:50.907" v="6955"/>
          <ac:inkMkLst>
            <pc:docMk/>
            <pc:sldMk cId="1905051782" sldId="434"/>
            <ac:inkMk id="123" creationId="{19BF3217-214D-4ECB-AE9B-112C7F89F4E2}"/>
          </ac:inkMkLst>
        </pc:inkChg>
        <pc:inkChg chg="add mod">
          <ac:chgData name="Carlos Leonel Ramirez Martinez" userId="14d3900238d93848" providerId="LiveId" clId="{3A4786DF-B001-4187-9818-67F064028064}" dt="2022-03-30T02:12:50.907" v="6955"/>
          <ac:inkMkLst>
            <pc:docMk/>
            <pc:sldMk cId="1905051782" sldId="434"/>
            <ac:inkMk id="125" creationId="{63190D11-4E5A-4875-AB9A-4CC4C41547F9}"/>
          </ac:inkMkLst>
        </pc:inkChg>
        <pc:inkChg chg="add mod">
          <ac:chgData name="Carlos Leonel Ramirez Martinez" userId="14d3900238d93848" providerId="LiveId" clId="{3A4786DF-B001-4187-9818-67F064028064}" dt="2022-03-30T02:12:50.907" v="6955"/>
          <ac:inkMkLst>
            <pc:docMk/>
            <pc:sldMk cId="1905051782" sldId="434"/>
            <ac:inkMk id="126" creationId="{83CC5E3E-094C-4892-AE8B-B1FE506C093D}"/>
          </ac:inkMkLst>
        </pc:inkChg>
        <pc:inkChg chg="add mod">
          <ac:chgData name="Carlos Leonel Ramirez Martinez" userId="14d3900238d93848" providerId="LiveId" clId="{3A4786DF-B001-4187-9818-67F064028064}" dt="2022-03-30T02:12:50.907" v="6955"/>
          <ac:inkMkLst>
            <pc:docMk/>
            <pc:sldMk cId="1905051782" sldId="434"/>
            <ac:inkMk id="127" creationId="{1AE4E0FA-05F2-4345-AD4D-BE11856A3FA5}"/>
          </ac:inkMkLst>
        </pc:inkChg>
        <pc:inkChg chg="add mod">
          <ac:chgData name="Carlos Leonel Ramirez Martinez" userId="14d3900238d93848" providerId="LiveId" clId="{3A4786DF-B001-4187-9818-67F064028064}" dt="2022-03-30T02:12:50.907" v="6955"/>
          <ac:inkMkLst>
            <pc:docMk/>
            <pc:sldMk cId="1905051782" sldId="434"/>
            <ac:inkMk id="128" creationId="{63E41F6F-A8B2-415F-837A-8F92F74250E1}"/>
          </ac:inkMkLst>
        </pc:inkChg>
        <pc:inkChg chg="add mod">
          <ac:chgData name="Carlos Leonel Ramirez Martinez" userId="14d3900238d93848" providerId="LiveId" clId="{3A4786DF-B001-4187-9818-67F064028064}" dt="2022-03-30T02:13:08.192" v="6973"/>
          <ac:inkMkLst>
            <pc:docMk/>
            <pc:sldMk cId="1905051782" sldId="434"/>
            <ac:inkMk id="130" creationId="{CB15FBDC-997E-4B8E-A3A8-80715525E663}"/>
          </ac:inkMkLst>
        </pc:inkChg>
        <pc:inkChg chg="add mod">
          <ac:chgData name="Carlos Leonel Ramirez Martinez" userId="14d3900238d93848" providerId="LiveId" clId="{3A4786DF-B001-4187-9818-67F064028064}" dt="2022-03-30T02:13:08.192" v="6973"/>
          <ac:inkMkLst>
            <pc:docMk/>
            <pc:sldMk cId="1905051782" sldId="434"/>
            <ac:inkMk id="131" creationId="{F46EDB81-B12D-4044-8F31-445884BAE475}"/>
          </ac:inkMkLst>
        </pc:inkChg>
        <pc:inkChg chg="add mod">
          <ac:chgData name="Carlos Leonel Ramirez Martinez" userId="14d3900238d93848" providerId="LiveId" clId="{3A4786DF-B001-4187-9818-67F064028064}" dt="2022-03-30T02:13:08.192" v="6973"/>
          <ac:inkMkLst>
            <pc:docMk/>
            <pc:sldMk cId="1905051782" sldId="434"/>
            <ac:inkMk id="132" creationId="{A5DF8B5F-94ED-41FF-BCC4-2B8691B46202}"/>
          </ac:inkMkLst>
        </pc:inkChg>
        <pc:inkChg chg="add mod">
          <ac:chgData name="Carlos Leonel Ramirez Martinez" userId="14d3900238d93848" providerId="LiveId" clId="{3A4786DF-B001-4187-9818-67F064028064}" dt="2022-03-30T02:13:08.192" v="6973"/>
          <ac:inkMkLst>
            <pc:docMk/>
            <pc:sldMk cId="1905051782" sldId="434"/>
            <ac:inkMk id="133" creationId="{88C43838-C85B-4F71-98D5-440C9700C3F4}"/>
          </ac:inkMkLst>
        </pc:inkChg>
        <pc:inkChg chg="add mod">
          <ac:chgData name="Carlos Leonel Ramirez Martinez" userId="14d3900238d93848" providerId="LiveId" clId="{3A4786DF-B001-4187-9818-67F064028064}" dt="2022-03-30T02:13:08.192" v="6973"/>
          <ac:inkMkLst>
            <pc:docMk/>
            <pc:sldMk cId="1905051782" sldId="434"/>
            <ac:inkMk id="134" creationId="{F5AACC4D-D459-4346-A883-C70CC7D517A6}"/>
          </ac:inkMkLst>
        </pc:inkChg>
        <pc:inkChg chg="add mod">
          <ac:chgData name="Carlos Leonel Ramirez Martinez" userId="14d3900238d93848" providerId="LiveId" clId="{3A4786DF-B001-4187-9818-67F064028064}" dt="2022-03-30T02:13:08.192" v="6973"/>
          <ac:inkMkLst>
            <pc:docMk/>
            <pc:sldMk cId="1905051782" sldId="434"/>
            <ac:inkMk id="136" creationId="{6A7DC3AE-22C3-4AF6-9113-FC2012343DAF}"/>
          </ac:inkMkLst>
        </pc:inkChg>
        <pc:inkChg chg="add mod">
          <ac:chgData name="Carlos Leonel Ramirez Martinez" userId="14d3900238d93848" providerId="LiveId" clId="{3A4786DF-B001-4187-9818-67F064028064}" dt="2022-03-30T02:13:08.192" v="6973"/>
          <ac:inkMkLst>
            <pc:docMk/>
            <pc:sldMk cId="1905051782" sldId="434"/>
            <ac:inkMk id="137" creationId="{34CAD698-89E9-4EEC-8049-C3BBDDF9C685}"/>
          </ac:inkMkLst>
        </pc:inkChg>
        <pc:inkChg chg="add mod">
          <ac:chgData name="Carlos Leonel Ramirez Martinez" userId="14d3900238d93848" providerId="LiveId" clId="{3A4786DF-B001-4187-9818-67F064028064}" dt="2022-03-30T02:13:08.192" v="6973"/>
          <ac:inkMkLst>
            <pc:docMk/>
            <pc:sldMk cId="1905051782" sldId="434"/>
            <ac:inkMk id="138" creationId="{C78EED56-D393-4CA1-9AA0-FC97AB4DD392}"/>
          </ac:inkMkLst>
        </pc:inkChg>
        <pc:inkChg chg="add mod">
          <ac:chgData name="Carlos Leonel Ramirez Martinez" userId="14d3900238d93848" providerId="LiveId" clId="{3A4786DF-B001-4187-9818-67F064028064}" dt="2022-03-30T02:13:08.192" v="6973"/>
          <ac:inkMkLst>
            <pc:docMk/>
            <pc:sldMk cId="1905051782" sldId="434"/>
            <ac:inkMk id="139" creationId="{2483FBA9-9AC2-43F9-9F61-1728614C7AF8}"/>
          </ac:inkMkLst>
        </pc:inkChg>
        <pc:inkChg chg="add mod">
          <ac:chgData name="Carlos Leonel Ramirez Martinez" userId="14d3900238d93848" providerId="LiveId" clId="{3A4786DF-B001-4187-9818-67F064028064}" dt="2022-03-30T02:13:08.192" v="6973"/>
          <ac:inkMkLst>
            <pc:docMk/>
            <pc:sldMk cId="1905051782" sldId="434"/>
            <ac:inkMk id="140" creationId="{E611B03B-3904-4CCB-9F48-FD11409F0EE3}"/>
          </ac:inkMkLst>
        </pc:inkChg>
        <pc:inkChg chg="add mod">
          <ac:chgData name="Carlos Leonel Ramirez Martinez" userId="14d3900238d93848" providerId="LiveId" clId="{3A4786DF-B001-4187-9818-67F064028064}" dt="2022-03-30T02:13:08.192" v="6973"/>
          <ac:inkMkLst>
            <pc:docMk/>
            <pc:sldMk cId="1905051782" sldId="434"/>
            <ac:inkMk id="142" creationId="{4ED5B102-A613-454F-AA4A-5A37EAF176FB}"/>
          </ac:inkMkLst>
        </pc:inkChg>
        <pc:inkChg chg="add mod">
          <ac:chgData name="Carlos Leonel Ramirez Martinez" userId="14d3900238d93848" providerId="LiveId" clId="{3A4786DF-B001-4187-9818-67F064028064}" dt="2022-03-30T02:13:08.192" v="6973"/>
          <ac:inkMkLst>
            <pc:docMk/>
            <pc:sldMk cId="1905051782" sldId="434"/>
            <ac:inkMk id="143" creationId="{C9575AF4-6648-41A0-8B83-5C9A0C4FA49A}"/>
          </ac:inkMkLst>
        </pc:inkChg>
        <pc:inkChg chg="add mod">
          <ac:chgData name="Carlos Leonel Ramirez Martinez" userId="14d3900238d93848" providerId="LiveId" clId="{3A4786DF-B001-4187-9818-67F064028064}" dt="2022-03-30T02:13:08.192" v="6973"/>
          <ac:inkMkLst>
            <pc:docMk/>
            <pc:sldMk cId="1905051782" sldId="434"/>
            <ac:inkMk id="144" creationId="{8FD9B130-0733-4BCB-AEC6-037A57523A60}"/>
          </ac:inkMkLst>
        </pc:inkChg>
        <pc:inkChg chg="add mod">
          <ac:chgData name="Carlos Leonel Ramirez Martinez" userId="14d3900238d93848" providerId="LiveId" clId="{3A4786DF-B001-4187-9818-67F064028064}" dt="2022-03-30T02:13:08.192" v="6973"/>
          <ac:inkMkLst>
            <pc:docMk/>
            <pc:sldMk cId="1905051782" sldId="434"/>
            <ac:inkMk id="145" creationId="{21BA6CD4-0905-43FE-B00D-63872196BE72}"/>
          </ac:inkMkLst>
        </pc:inkChg>
        <pc:inkChg chg="add mod">
          <ac:chgData name="Carlos Leonel Ramirez Martinez" userId="14d3900238d93848" providerId="LiveId" clId="{3A4786DF-B001-4187-9818-67F064028064}" dt="2022-03-30T02:13:08.192" v="6973"/>
          <ac:inkMkLst>
            <pc:docMk/>
            <pc:sldMk cId="1905051782" sldId="434"/>
            <ac:inkMk id="146" creationId="{61A7EDF8-6750-47F5-9720-10DFD84CCEBE}"/>
          </ac:inkMkLst>
        </pc:inkChg>
        <pc:inkChg chg="add mod">
          <ac:chgData name="Carlos Leonel Ramirez Martinez" userId="14d3900238d93848" providerId="LiveId" clId="{3A4786DF-B001-4187-9818-67F064028064}" dt="2022-03-30T02:15:57.486" v="6999"/>
          <ac:inkMkLst>
            <pc:docMk/>
            <pc:sldMk cId="1905051782" sldId="434"/>
            <ac:inkMk id="148" creationId="{5463D42A-57C3-4FEB-BF14-3BA3E1D080FC}"/>
          </ac:inkMkLst>
        </pc:inkChg>
        <pc:inkChg chg="add mod">
          <ac:chgData name="Carlos Leonel Ramirez Martinez" userId="14d3900238d93848" providerId="LiveId" clId="{3A4786DF-B001-4187-9818-67F064028064}" dt="2022-03-30T02:15:57.486" v="6999"/>
          <ac:inkMkLst>
            <pc:docMk/>
            <pc:sldMk cId="1905051782" sldId="434"/>
            <ac:inkMk id="149" creationId="{263E07A3-176C-466F-8744-4BACA6178767}"/>
          </ac:inkMkLst>
        </pc:inkChg>
        <pc:inkChg chg="add mod">
          <ac:chgData name="Carlos Leonel Ramirez Martinez" userId="14d3900238d93848" providerId="LiveId" clId="{3A4786DF-B001-4187-9818-67F064028064}" dt="2022-03-30T02:15:57.486" v="6999"/>
          <ac:inkMkLst>
            <pc:docMk/>
            <pc:sldMk cId="1905051782" sldId="434"/>
            <ac:inkMk id="151" creationId="{9A3C4B6B-1184-496E-B093-C0A9C9F1482A}"/>
          </ac:inkMkLst>
        </pc:inkChg>
        <pc:inkChg chg="add mod">
          <ac:chgData name="Carlos Leonel Ramirez Martinez" userId="14d3900238d93848" providerId="LiveId" clId="{3A4786DF-B001-4187-9818-67F064028064}" dt="2022-03-30T02:15:57.486" v="6999"/>
          <ac:inkMkLst>
            <pc:docMk/>
            <pc:sldMk cId="1905051782" sldId="434"/>
            <ac:inkMk id="152" creationId="{C338870E-AB4A-4505-8825-A554EA750D2F}"/>
          </ac:inkMkLst>
        </pc:inkChg>
        <pc:inkChg chg="add mod">
          <ac:chgData name="Carlos Leonel Ramirez Martinez" userId="14d3900238d93848" providerId="LiveId" clId="{3A4786DF-B001-4187-9818-67F064028064}" dt="2022-03-30T02:15:57.486" v="6999"/>
          <ac:inkMkLst>
            <pc:docMk/>
            <pc:sldMk cId="1905051782" sldId="434"/>
            <ac:inkMk id="153" creationId="{639BF67B-9D4F-45E4-91EA-398BDFE431C0}"/>
          </ac:inkMkLst>
        </pc:inkChg>
        <pc:inkChg chg="add mod">
          <ac:chgData name="Carlos Leonel Ramirez Martinez" userId="14d3900238d93848" providerId="LiveId" clId="{3A4786DF-B001-4187-9818-67F064028064}" dt="2022-03-30T02:15:57.486" v="6999"/>
          <ac:inkMkLst>
            <pc:docMk/>
            <pc:sldMk cId="1905051782" sldId="434"/>
            <ac:inkMk id="154" creationId="{38CD132B-20C3-47BA-B6EA-2FCD0178AEF0}"/>
          </ac:inkMkLst>
        </pc:inkChg>
        <pc:inkChg chg="add mod">
          <ac:chgData name="Carlos Leonel Ramirez Martinez" userId="14d3900238d93848" providerId="LiveId" clId="{3A4786DF-B001-4187-9818-67F064028064}" dt="2022-03-30T02:15:57.486" v="6999"/>
          <ac:inkMkLst>
            <pc:docMk/>
            <pc:sldMk cId="1905051782" sldId="434"/>
            <ac:inkMk id="155" creationId="{59D3EE03-66F3-4D7C-B54B-5530C6C237FE}"/>
          </ac:inkMkLst>
        </pc:inkChg>
        <pc:inkChg chg="add mod">
          <ac:chgData name="Carlos Leonel Ramirez Martinez" userId="14d3900238d93848" providerId="LiveId" clId="{3A4786DF-B001-4187-9818-67F064028064}" dt="2022-03-30T02:15:57.486" v="6999"/>
          <ac:inkMkLst>
            <pc:docMk/>
            <pc:sldMk cId="1905051782" sldId="434"/>
            <ac:inkMk id="156" creationId="{A1E52E97-4211-49B1-A212-0F0699145C5D}"/>
          </ac:inkMkLst>
        </pc:inkChg>
        <pc:inkChg chg="add mod">
          <ac:chgData name="Carlos Leonel Ramirez Martinez" userId="14d3900238d93848" providerId="LiveId" clId="{3A4786DF-B001-4187-9818-67F064028064}" dt="2022-03-30T02:15:57.486" v="6999"/>
          <ac:inkMkLst>
            <pc:docMk/>
            <pc:sldMk cId="1905051782" sldId="434"/>
            <ac:inkMk id="157" creationId="{0A94D8CA-39FC-4668-9271-921F1860BF3D}"/>
          </ac:inkMkLst>
        </pc:inkChg>
        <pc:inkChg chg="add mod">
          <ac:chgData name="Carlos Leonel Ramirez Martinez" userId="14d3900238d93848" providerId="LiveId" clId="{3A4786DF-B001-4187-9818-67F064028064}" dt="2022-03-30T02:15:57.486" v="6999"/>
          <ac:inkMkLst>
            <pc:docMk/>
            <pc:sldMk cId="1905051782" sldId="434"/>
            <ac:inkMk id="158" creationId="{2293CABF-B6FA-429A-85FD-6273B0462F31}"/>
          </ac:inkMkLst>
        </pc:inkChg>
        <pc:inkChg chg="add mod">
          <ac:chgData name="Carlos Leonel Ramirez Martinez" userId="14d3900238d93848" providerId="LiveId" clId="{3A4786DF-B001-4187-9818-67F064028064}" dt="2022-03-30T02:15:57.486" v="6999"/>
          <ac:inkMkLst>
            <pc:docMk/>
            <pc:sldMk cId="1905051782" sldId="434"/>
            <ac:inkMk id="159" creationId="{4A868584-8188-4784-BAEE-60D40A082382}"/>
          </ac:inkMkLst>
        </pc:inkChg>
        <pc:inkChg chg="add mod">
          <ac:chgData name="Carlos Leonel Ramirez Martinez" userId="14d3900238d93848" providerId="LiveId" clId="{3A4786DF-B001-4187-9818-67F064028064}" dt="2022-03-30T02:15:57.486" v="6999"/>
          <ac:inkMkLst>
            <pc:docMk/>
            <pc:sldMk cId="1905051782" sldId="434"/>
            <ac:inkMk id="160" creationId="{588EEEFF-CA61-4C94-9EA4-FB121F8B7319}"/>
          </ac:inkMkLst>
        </pc:inkChg>
        <pc:inkChg chg="add mod">
          <ac:chgData name="Carlos Leonel Ramirez Martinez" userId="14d3900238d93848" providerId="LiveId" clId="{3A4786DF-B001-4187-9818-67F064028064}" dt="2022-03-30T02:15:57.486" v="6999"/>
          <ac:inkMkLst>
            <pc:docMk/>
            <pc:sldMk cId="1905051782" sldId="434"/>
            <ac:inkMk id="161" creationId="{8BBEC3CD-49FE-495B-87CA-F1C518822739}"/>
          </ac:inkMkLst>
        </pc:inkChg>
        <pc:inkChg chg="add mod">
          <ac:chgData name="Carlos Leonel Ramirez Martinez" userId="14d3900238d93848" providerId="LiveId" clId="{3A4786DF-B001-4187-9818-67F064028064}" dt="2022-03-30T02:15:57.486" v="6999"/>
          <ac:inkMkLst>
            <pc:docMk/>
            <pc:sldMk cId="1905051782" sldId="434"/>
            <ac:inkMk id="162" creationId="{0C2E1E1B-B3C6-48A6-BDD7-8F345E12887A}"/>
          </ac:inkMkLst>
        </pc:inkChg>
        <pc:inkChg chg="add mod">
          <ac:chgData name="Carlos Leonel Ramirez Martinez" userId="14d3900238d93848" providerId="LiveId" clId="{3A4786DF-B001-4187-9818-67F064028064}" dt="2022-03-30T02:15:57.486" v="6999"/>
          <ac:inkMkLst>
            <pc:docMk/>
            <pc:sldMk cId="1905051782" sldId="434"/>
            <ac:inkMk id="163" creationId="{443AB8CB-B6B9-42F5-881D-0AD634E53D74}"/>
          </ac:inkMkLst>
        </pc:inkChg>
        <pc:inkChg chg="add mod">
          <ac:chgData name="Carlos Leonel Ramirez Martinez" userId="14d3900238d93848" providerId="LiveId" clId="{3A4786DF-B001-4187-9818-67F064028064}" dt="2022-03-30T02:15:57.486" v="6999"/>
          <ac:inkMkLst>
            <pc:docMk/>
            <pc:sldMk cId="1905051782" sldId="434"/>
            <ac:inkMk id="164" creationId="{F7F0100C-DBFF-4917-9647-DC19CF33EBDF}"/>
          </ac:inkMkLst>
        </pc:inkChg>
        <pc:inkChg chg="add mod">
          <ac:chgData name="Carlos Leonel Ramirez Martinez" userId="14d3900238d93848" providerId="LiveId" clId="{3A4786DF-B001-4187-9818-67F064028064}" dt="2022-03-30T02:15:57.486" v="6999"/>
          <ac:inkMkLst>
            <pc:docMk/>
            <pc:sldMk cId="1905051782" sldId="434"/>
            <ac:inkMk id="165" creationId="{FFA4A407-9A15-4FFB-94E0-DF434C7A3642}"/>
          </ac:inkMkLst>
        </pc:inkChg>
        <pc:inkChg chg="add mod">
          <ac:chgData name="Carlos Leonel Ramirez Martinez" userId="14d3900238d93848" providerId="LiveId" clId="{3A4786DF-B001-4187-9818-67F064028064}" dt="2022-03-30T02:15:57.486" v="6999"/>
          <ac:inkMkLst>
            <pc:docMk/>
            <pc:sldMk cId="1905051782" sldId="434"/>
            <ac:inkMk id="166" creationId="{A47BA197-1DF1-44F9-A5A5-81543260278F}"/>
          </ac:inkMkLst>
        </pc:inkChg>
        <pc:inkChg chg="add mod">
          <ac:chgData name="Carlos Leonel Ramirez Martinez" userId="14d3900238d93848" providerId="LiveId" clId="{3A4786DF-B001-4187-9818-67F064028064}" dt="2022-03-30T02:15:57.486" v="6999"/>
          <ac:inkMkLst>
            <pc:docMk/>
            <pc:sldMk cId="1905051782" sldId="434"/>
            <ac:inkMk id="167" creationId="{0D237F9D-00C5-4161-AA68-705299862A84}"/>
          </ac:inkMkLst>
        </pc:inkChg>
        <pc:inkChg chg="add mod">
          <ac:chgData name="Carlos Leonel Ramirez Martinez" userId="14d3900238d93848" providerId="LiveId" clId="{3A4786DF-B001-4187-9818-67F064028064}" dt="2022-03-30T02:15:57.486" v="6999"/>
          <ac:inkMkLst>
            <pc:docMk/>
            <pc:sldMk cId="1905051782" sldId="434"/>
            <ac:inkMk id="168" creationId="{44954552-EA70-4262-81C6-743D43E20652}"/>
          </ac:inkMkLst>
        </pc:inkChg>
        <pc:inkChg chg="add mod">
          <ac:chgData name="Carlos Leonel Ramirez Martinez" userId="14d3900238d93848" providerId="LiveId" clId="{3A4786DF-B001-4187-9818-67F064028064}" dt="2022-03-30T02:15:57.486" v="6999"/>
          <ac:inkMkLst>
            <pc:docMk/>
            <pc:sldMk cId="1905051782" sldId="434"/>
            <ac:inkMk id="169" creationId="{B0AF7895-1B80-43C5-B36B-0C0089DD488F}"/>
          </ac:inkMkLst>
        </pc:inkChg>
        <pc:inkChg chg="add mod">
          <ac:chgData name="Carlos Leonel Ramirez Martinez" userId="14d3900238d93848" providerId="LiveId" clId="{3A4786DF-B001-4187-9818-67F064028064}" dt="2022-03-30T02:15:57.486" v="6999"/>
          <ac:inkMkLst>
            <pc:docMk/>
            <pc:sldMk cId="1905051782" sldId="434"/>
            <ac:inkMk id="170" creationId="{5FF66180-F72F-4948-82FB-7CDD0470CBF5}"/>
          </ac:inkMkLst>
        </pc:inkChg>
        <pc:inkChg chg="add mod">
          <ac:chgData name="Carlos Leonel Ramirez Martinez" userId="14d3900238d93848" providerId="LiveId" clId="{3A4786DF-B001-4187-9818-67F064028064}" dt="2022-03-30T02:15:57.486" v="6999"/>
          <ac:inkMkLst>
            <pc:docMk/>
            <pc:sldMk cId="1905051782" sldId="434"/>
            <ac:inkMk id="171" creationId="{6FA7C559-9BA4-407A-89D5-76C0742C2B1E}"/>
          </ac:inkMkLst>
        </pc:inkChg>
        <pc:inkChg chg="add mod">
          <ac:chgData name="Carlos Leonel Ramirez Martinez" userId="14d3900238d93848" providerId="LiveId" clId="{3A4786DF-B001-4187-9818-67F064028064}" dt="2022-03-30T02:15:57.486" v="6999"/>
          <ac:inkMkLst>
            <pc:docMk/>
            <pc:sldMk cId="1905051782" sldId="434"/>
            <ac:inkMk id="172" creationId="{758E8F72-7D3A-4B68-A289-237D12DE3CDE}"/>
          </ac:inkMkLst>
        </pc:inkChg>
        <pc:inkChg chg="add mod">
          <ac:chgData name="Carlos Leonel Ramirez Martinez" userId="14d3900238d93848" providerId="LiveId" clId="{3A4786DF-B001-4187-9818-67F064028064}" dt="2022-03-30T02:16:07.634" v="7021"/>
          <ac:inkMkLst>
            <pc:docMk/>
            <pc:sldMk cId="1905051782" sldId="434"/>
            <ac:inkMk id="174" creationId="{AA0E5505-16E5-48D0-AC89-ADCDF06121C1}"/>
          </ac:inkMkLst>
        </pc:inkChg>
        <pc:inkChg chg="add mod">
          <ac:chgData name="Carlos Leonel Ramirez Martinez" userId="14d3900238d93848" providerId="LiveId" clId="{3A4786DF-B001-4187-9818-67F064028064}" dt="2022-03-30T02:16:07.634" v="7021"/>
          <ac:inkMkLst>
            <pc:docMk/>
            <pc:sldMk cId="1905051782" sldId="434"/>
            <ac:inkMk id="175" creationId="{4CE8B17B-8ECE-434C-B378-F6FD013BF33D}"/>
          </ac:inkMkLst>
        </pc:inkChg>
        <pc:inkChg chg="add mod">
          <ac:chgData name="Carlos Leonel Ramirez Martinez" userId="14d3900238d93848" providerId="LiveId" clId="{3A4786DF-B001-4187-9818-67F064028064}" dt="2022-03-30T02:16:07.634" v="7021"/>
          <ac:inkMkLst>
            <pc:docMk/>
            <pc:sldMk cId="1905051782" sldId="434"/>
            <ac:inkMk id="176" creationId="{531E6294-B9E0-4779-9472-DDCC169FAEF9}"/>
          </ac:inkMkLst>
        </pc:inkChg>
        <pc:inkChg chg="add mod">
          <ac:chgData name="Carlos Leonel Ramirez Martinez" userId="14d3900238d93848" providerId="LiveId" clId="{3A4786DF-B001-4187-9818-67F064028064}" dt="2022-03-30T02:16:07.634" v="7021"/>
          <ac:inkMkLst>
            <pc:docMk/>
            <pc:sldMk cId="1905051782" sldId="434"/>
            <ac:inkMk id="177" creationId="{B4D7DBE1-E5B5-4A4D-A0EE-25CF321B35BE}"/>
          </ac:inkMkLst>
        </pc:inkChg>
        <pc:inkChg chg="add mod">
          <ac:chgData name="Carlos Leonel Ramirez Martinez" userId="14d3900238d93848" providerId="LiveId" clId="{3A4786DF-B001-4187-9818-67F064028064}" dt="2022-03-30T02:16:07.634" v="7021"/>
          <ac:inkMkLst>
            <pc:docMk/>
            <pc:sldMk cId="1905051782" sldId="434"/>
            <ac:inkMk id="178" creationId="{043A36A8-FF69-42C7-8306-F0A83B698005}"/>
          </ac:inkMkLst>
        </pc:inkChg>
        <pc:inkChg chg="add mod">
          <ac:chgData name="Carlos Leonel Ramirez Martinez" userId="14d3900238d93848" providerId="LiveId" clId="{3A4786DF-B001-4187-9818-67F064028064}" dt="2022-03-30T02:16:07.634" v="7021"/>
          <ac:inkMkLst>
            <pc:docMk/>
            <pc:sldMk cId="1905051782" sldId="434"/>
            <ac:inkMk id="179" creationId="{DE7A5258-617A-4302-A0F2-BDBBABC75A47}"/>
          </ac:inkMkLst>
        </pc:inkChg>
        <pc:inkChg chg="add mod">
          <ac:chgData name="Carlos Leonel Ramirez Martinez" userId="14d3900238d93848" providerId="LiveId" clId="{3A4786DF-B001-4187-9818-67F064028064}" dt="2022-03-30T02:16:07.634" v="7021"/>
          <ac:inkMkLst>
            <pc:docMk/>
            <pc:sldMk cId="1905051782" sldId="434"/>
            <ac:inkMk id="180" creationId="{5AC1FE21-DCD8-4BA2-8516-DF5D018D642F}"/>
          </ac:inkMkLst>
        </pc:inkChg>
        <pc:inkChg chg="add mod">
          <ac:chgData name="Carlos Leonel Ramirez Martinez" userId="14d3900238d93848" providerId="LiveId" clId="{3A4786DF-B001-4187-9818-67F064028064}" dt="2022-03-30T02:16:07.634" v="7021"/>
          <ac:inkMkLst>
            <pc:docMk/>
            <pc:sldMk cId="1905051782" sldId="434"/>
            <ac:inkMk id="181" creationId="{A43D4FDA-3E4B-4D25-B454-F5A7F0B75BA5}"/>
          </ac:inkMkLst>
        </pc:inkChg>
        <pc:inkChg chg="add mod">
          <ac:chgData name="Carlos Leonel Ramirez Martinez" userId="14d3900238d93848" providerId="LiveId" clId="{3A4786DF-B001-4187-9818-67F064028064}" dt="2022-03-30T02:16:07.634" v="7021"/>
          <ac:inkMkLst>
            <pc:docMk/>
            <pc:sldMk cId="1905051782" sldId="434"/>
            <ac:inkMk id="182" creationId="{365C7EF4-CD7E-4ED5-8630-7AED11F9F076}"/>
          </ac:inkMkLst>
        </pc:inkChg>
        <pc:inkChg chg="add mod">
          <ac:chgData name="Carlos Leonel Ramirez Martinez" userId="14d3900238d93848" providerId="LiveId" clId="{3A4786DF-B001-4187-9818-67F064028064}" dt="2022-03-30T02:16:07.634" v="7021"/>
          <ac:inkMkLst>
            <pc:docMk/>
            <pc:sldMk cId="1905051782" sldId="434"/>
            <ac:inkMk id="183" creationId="{4E7A5A66-A0BC-44E4-833F-623D06B26B27}"/>
          </ac:inkMkLst>
        </pc:inkChg>
        <pc:inkChg chg="add mod">
          <ac:chgData name="Carlos Leonel Ramirez Martinez" userId="14d3900238d93848" providerId="LiveId" clId="{3A4786DF-B001-4187-9818-67F064028064}" dt="2022-03-30T02:16:07.634" v="7021"/>
          <ac:inkMkLst>
            <pc:docMk/>
            <pc:sldMk cId="1905051782" sldId="434"/>
            <ac:inkMk id="184" creationId="{814E6203-7DFD-4FA8-AA3E-E164080FBD15}"/>
          </ac:inkMkLst>
        </pc:inkChg>
        <pc:inkChg chg="add mod">
          <ac:chgData name="Carlos Leonel Ramirez Martinez" userId="14d3900238d93848" providerId="LiveId" clId="{3A4786DF-B001-4187-9818-67F064028064}" dt="2022-03-30T02:16:07.634" v="7021"/>
          <ac:inkMkLst>
            <pc:docMk/>
            <pc:sldMk cId="1905051782" sldId="434"/>
            <ac:inkMk id="185" creationId="{0382F4EC-C78A-476A-92A1-CB7C5F6DC3F4}"/>
          </ac:inkMkLst>
        </pc:inkChg>
        <pc:inkChg chg="add mod">
          <ac:chgData name="Carlos Leonel Ramirez Martinez" userId="14d3900238d93848" providerId="LiveId" clId="{3A4786DF-B001-4187-9818-67F064028064}" dt="2022-03-30T02:16:07.634" v="7021"/>
          <ac:inkMkLst>
            <pc:docMk/>
            <pc:sldMk cId="1905051782" sldId="434"/>
            <ac:inkMk id="186" creationId="{27E5917F-6C82-4A80-AE10-27333F0CE968}"/>
          </ac:inkMkLst>
        </pc:inkChg>
        <pc:inkChg chg="add mod">
          <ac:chgData name="Carlos Leonel Ramirez Martinez" userId="14d3900238d93848" providerId="LiveId" clId="{3A4786DF-B001-4187-9818-67F064028064}" dt="2022-03-30T02:16:07.634" v="7021"/>
          <ac:inkMkLst>
            <pc:docMk/>
            <pc:sldMk cId="1905051782" sldId="434"/>
            <ac:inkMk id="187" creationId="{7CD77F18-760E-4113-83C1-6AF481DFB854}"/>
          </ac:inkMkLst>
        </pc:inkChg>
        <pc:inkChg chg="add mod">
          <ac:chgData name="Carlos Leonel Ramirez Martinez" userId="14d3900238d93848" providerId="LiveId" clId="{3A4786DF-B001-4187-9818-67F064028064}" dt="2022-03-30T02:16:07.634" v="7021"/>
          <ac:inkMkLst>
            <pc:docMk/>
            <pc:sldMk cId="1905051782" sldId="434"/>
            <ac:inkMk id="188" creationId="{35F27608-5410-4695-AFAA-0610BF46EB02}"/>
          </ac:inkMkLst>
        </pc:inkChg>
        <pc:inkChg chg="add mod">
          <ac:chgData name="Carlos Leonel Ramirez Martinez" userId="14d3900238d93848" providerId="LiveId" clId="{3A4786DF-B001-4187-9818-67F064028064}" dt="2022-03-30T02:16:07.634" v="7021"/>
          <ac:inkMkLst>
            <pc:docMk/>
            <pc:sldMk cId="1905051782" sldId="434"/>
            <ac:inkMk id="189" creationId="{A6319480-79E2-40A6-877B-BE13B8F4CDAF}"/>
          </ac:inkMkLst>
        </pc:inkChg>
        <pc:inkChg chg="add mod">
          <ac:chgData name="Carlos Leonel Ramirez Martinez" userId="14d3900238d93848" providerId="LiveId" clId="{3A4786DF-B001-4187-9818-67F064028064}" dt="2022-03-30T02:16:07.634" v="7021"/>
          <ac:inkMkLst>
            <pc:docMk/>
            <pc:sldMk cId="1905051782" sldId="434"/>
            <ac:inkMk id="190" creationId="{80348C24-2451-426F-A48A-CE765A4BCA9B}"/>
          </ac:inkMkLst>
        </pc:inkChg>
        <pc:inkChg chg="add mod">
          <ac:chgData name="Carlos Leonel Ramirez Martinez" userId="14d3900238d93848" providerId="LiveId" clId="{3A4786DF-B001-4187-9818-67F064028064}" dt="2022-03-30T02:16:07.634" v="7021"/>
          <ac:inkMkLst>
            <pc:docMk/>
            <pc:sldMk cId="1905051782" sldId="434"/>
            <ac:inkMk id="191" creationId="{FF575FE0-EC68-4BA2-96BD-433F0113E041}"/>
          </ac:inkMkLst>
        </pc:inkChg>
        <pc:inkChg chg="add mod">
          <ac:chgData name="Carlos Leonel Ramirez Martinez" userId="14d3900238d93848" providerId="LiveId" clId="{3A4786DF-B001-4187-9818-67F064028064}" dt="2022-03-30T02:16:07.634" v="7021"/>
          <ac:inkMkLst>
            <pc:docMk/>
            <pc:sldMk cId="1905051782" sldId="434"/>
            <ac:inkMk id="192" creationId="{E651BCE5-161C-4686-B12A-232BDEBFF4E6}"/>
          </ac:inkMkLst>
        </pc:inkChg>
        <pc:inkChg chg="add mod">
          <ac:chgData name="Carlos Leonel Ramirez Martinez" userId="14d3900238d93848" providerId="LiveId" clId="{3A4786DF-B001-4187-9818-67F064028064}" dt="2022-03-30T02:16:07.634" v="7021"/>
          <ac:inkMkLst>
            <pc:docMk/>
            <pc:sldMk cId="1905051782" sldId="434"/>
            <ac:inkMk id="193" creationId="{0C23C553-D947-4A14-976B-5BF7D4F988AC}"/>
          </ac:inkMkLst>
        </pc:inkChg>
        <pc:inkChg chg="add mod">
          <ac:chgData name="Carlos Leonel Ramirez Martinez" userId="14d3900238d93848" providerId="LiveId" clId="{3A4786DF-B001-4187-9818-67F064028064}" dt="2022-03-30T02:16:07.634" v="7021"/>
          <ac:inkMkLst>
            <pc:docMk/>
            <pc:sldMk cId="1905051782" sldId="434"/>
            <ac:inkMk id="194" creationId="{3B59AEAE-1B4D-4C06-8B82-20DCD0093D4C}"/>
          </ac:inkMkLst>
        </pc:inkChg>
        <pc:inkChg chg="add del">
          <ac:chgData name="Carlos Leonel Ramirez Martinez" userId="14d3900238d93848" providerId="LiveId" clId="{3A4786DF-B001-4187-9818-67F064028064}" dt="2022-03-30T02:17:00.469" v="7045" actId="9405"/>
          <ac:inkMkLst>
            <pc:docMk/>
            <pc:sldMk cId="1905051782" sldId="434"/>
            <ac:inkMk id="196" creationId="{D6DD0C36-4E51-4ADA-BA40-96136196EB3A}"/>
          </ac:inkMkLst>
        </pc:inkChg>
        <pc:inkChg chg="add del mod">
          <ac:chgData name="Carlos Leonel Ramirez Martinez" userId="14d3900238d93848" providerId="LiveId" clId="{3A4786DF-B001-4187-9818-67F064028064}" dt="2022-03-30T02:17:00.053" v="7044" actId="9405"/>
          <ac:inkMkLst>
            <pc:docMk/>
            <pc:sldMk cId="1905051782" sldId="434"/>
            <ac:inkMk id="197" creationId="{E82D45BA-B5BE-4BBD-BF4E-F4A22409B24B}"/>
          </ac:inkMkLst>
        </pc:inkChg>
        <pc:inkChg chg="add del mod">
          <ac:chgData name="Carlos Leonel Ramirez Martinez" userId="14d3900238d93848" providerId="LiveId" clId="{3A4786DF-B001-4187-9818-67F064028064}" dt="2022-03-30T02:16:59.613" v="7043" actId="9405"/>
          <ac:inkMkLst>
            <pc:docMk/>
            <pc:sldMk cId="1905051782" sldId="434"/>
            <ac:inkMk id="198" creationId="{D571F362-4D85-4961-BAE1-8DFB1BA243B5}"/>
          </ac:inkMkLst>
        </pc:inkChg>
        <pc:inkChg chg="add del mod">
          <ac:chgData name="Carlos Leonel Ramirez Martinez" userId="14d3900238d93848" providerId="LiveId" clId="{3A4786DF-B001-4187-9818-67F064028064}" dt="2022-03-30T02:16:59.238" v="7042" actId="9405"/>
          <ac:inkMkLst>
            <pc:docMk/>
            <pc:sldMk cId="1905051782" sldId="434"/>
            <ac:inkMk id="199" creationId="{5B931AB9-D8D0-4F35-BCFF-EE58C210E308}"/>
          </ac:inkMkLst>
        </pc:inkChg>
        <pc:inkChg chg="add del mod">
          <ac:chgData name="Carlos Leonel Ramirez Martinez" userId="14d3900238d93848" providerId="LiveId" clId="{3A4786DF-B001-4187-9818-67F064028064}" dt="2022-03-30T02:16:58.958" v="7041" actId="9405"/>
          <ac:inkMkLst>
            <pc:docMk/>
            <pc:sldMk cId="1905051782" sldId="434"/>
            <ac:inkMk id="200" creationId="{B5003002-7615-4F6A-8DD8-7692F428FA7D}"/>
          </ac:inkMkLst>
        </pc:inkChg>
        <pc:inkChg chg="add del mod">
          <ac:chgData name="Carlos Leonel Ramirez Martinez" userId="14d3900238d93848" providerId="LiveId" clId="{3A4786DF-B001-4187-9818-67F064028064}" dt="2022-03-30T02:16:58.678" v="7040" actId="9405"/>
          <ac:inkMkLst>
            <pc:docMk/>
            <pc:sldMk cId="1905051782" sldId="434"/>
            <ac:inkMk id="201" creationId="{312C1B89-5BB2-47B7-BA18-5D3A8C66ED87}"/>
          </ac:inkMkLst>
        </pc:inkChg>
        <pc:inkChg chg="add del mod">
          <ac:chgData name="Carlos Leonel Ramirez Martinez" userId="14d3900238d93848" providerId="LiveId" clId="{3A4786DF-B001-4187-9818-67F064028064}" dt="2022-03-30T02:16:58.358" v="7039" actId="9405"/>
          <ac:inkMkLst>
            <pc:docMk/>
            <pc:sldMk cId="1905051782" sldId="434"/>
            <ac:inkMk id="202" creationId="{B1D21D26-E394-4282-A2E1-5E26770C1256}"/>
          </ac:inkMkLst>
        </pc:inkChg>
        <pc:inkChg chg="add del mod">
          <ac:chgData name="Carlos Leonel Ramirez Martinez" userId="14d3900238d93848" providerId="LiveId" clId="{3A4786DF-B001-4187-9818-67F064028064}" dt="2022-03-30T02:16:58.062" v="7038" actId="9405"/>
          <ac:inkMkLst>
            <pc:docMk/>
            <pc:sldMk cId="1905051782" sldId="434"/>
            <ac:inkMk id="203" creationId="{3C4DCC7A-2895-4914-B3C2-E8A6A4B4FBCD}"/>
          </ac:inkMkLst>
        </pc:inkChg>
        <pc:inkChg chg="add del mod">
          <ac:chgData name="Carlos Leonel Ramirez Martinez" userId="14d3900238d93848" providerId="LiveId" clId="{3A4786DF-B001-4187-9818-67F064028064}" dt="2022-03-30T02:16:57.797" v="7037" actId="9405"/>
          <ac:inkMkLst>
            <pc:docMk/>
            <pc:sldMk cId="1905051782" sldId="434"/>
            <ac:inkMk id="204" creationId="{209E8D0F-1EC6-4B04-A4A7-55900867DB02}"/>
          </ac:inkMkLst>
        </pc:inkChg>
        <pc:inkChg chg="add del mod">
          <ac:chgData name="Carlos Leonel Ramirez Martinez" userId="14d3900238d93848" providerId="LiveId" clId="{3A4786DF-B001-4187-9818-67F064028064}" dt="2022-03-30T02:16:57.358" v="7036"/>
          <ac:inkMkLst>
            <pc:docMk/>
            <pc:sldMk cId="1905051782" sldId="434"/>
            <ac:inkMk id="205" creationId="{6DD996B4-90C1-47EA-9722-B7CB1B95E313}"/>
          </ac:inkMkLst>
        </pc:inkChg>
        <pc:inkChg chg="add del">
          <ac:chgData name="Carlos Leonel Ramirez Martinez" userId="14d3900238d93848" providerId="LiveId" clId="{3A4786DF-B001-4187-9818-67F064028064}" dt="2022-03-30T02:16:56.901" v="7034" actId="9405"/>
          <ac:inkMkLst>
            <pc:docMk/>
            <pc:sldMk cId="1905051782" sldId="434"/>
            <ac:inkMk id="207" creationId="{6491C9C1-BC91-44CB-A72C-847800391CAB}"/>
          </ac:inkMkLst>
        </pc:inkChg>
        <pc:inkChg chg="add del">
          <ac:chgData name="Carlos Leonel Ramirez Martinez" userId="14d3900238d93848" providerId="LiveId" clId="{3A4786DF-B001-4187-9818-67F064028064}" dt="2022-03-31T22:49:37.720" v="7313" actId="478"/>
          <ac:inkMkLst>
            <pc:docMk/>
            <pc:sldMk cId="1905051782" sldId="434"/>
            <ac:inkMk id="208" creationId="{A79DA30F-7F42-4C59-B2D7-1873D1F81FFD}"/>
          </ac:inkMkLst>
        </pc:inkChg>
        <pc:inkChg chg="add mod">
          <ac:chgData name="Carlos Leonel Ramirez Martinez" userId="14d3900238d93848" providerId="LiveId" clId="{3A4786DF-B001-4187-9818-67F064028064}" dt="2022-03-30T02:17:24.935" v="7049"/>
          <ac:inkMkLst>
            <pc:docMk/>
            <pc:sldMk cId="1905051782" sldId="434"/>
            <ac:inkMk id="209" creationId="{AAD79F7E-B830-44D2-AA79-0642FC3CE6DA}"/>
          </ac:inkMkLst>
        </pc:inkChg>
        <pc:inkChg chg="add mod">
          <ac:chgData name="Carlos Leonel Ramirez Martinez" userId="14d3900238d93848" providerId="LiveId" clId="{3A4786DF-B001-4187-9818-67F064028064}" dt="2022-03-30T02:17:24.935" v="7049"/>
          <ac:inkMkLst>
            <pc:docMk/>
            <pc:sldMk cId="1905051782" sldId="434"/>
            <ac:inkMk id="210" creationId="{2D047CBE-E387-4BE5-83BA-E8EEB3282253}"/>
          </ac:inkMkLst>
        </pc:inkChg>
        <pc:inkChg chg="add mod">
          <ac:chgData name="Carlos Leonel Ramirez Martinez" userId="14d3900238d93848" providerId="LiveId" clId="{3A4786DF-B001-4187-9818-67F064028064}" dt="2022-03-30T02:17:28.629" v="7054"/>
          <ac:inkMkLst>
            <pc:docMk/>
            <pc:sldMk cId="1905051782" sldId="434"/>
            <ac:inkMk id="212" creationId="{AA450AA3-A1CE-4F9B-9329-213597F58535}"/>
          </ac:inkMkLst>
        </pc:inkChg>
        <pc:inkChg chg="add mod">
          <ac:chgData name="Carlos Leonel Ramirez Martinez" userId="14d3900238d93848" providerId="LiveId" clId="{3A4786DF-B001-4187-9818-67F064028064}" dt="2022-03-30T02:17:28.629" v="7054"/>
          <ac:inkMkLst>
            <pc:docMk/>
            <pc:sldMk cId="1905051782" sldId="434"/>
            <ac:inkMk id="213" creationId="{AA966248-4849-4301-A779-137195BEF595}"/>
          </ac:inkMkLst>
        </pc:inkChg>
        <pc:inkChg chg="add mod">
          <ac:chgData name="Carlos Leonel Ramirez Martinez" userId="14d3900238d93848" providerId="LiveId" clId="{3A4786DF-B001-4187-9818-67F064028064}" dt="2022-03-30T02:17:28.629" v="7054"/>
          <ac:inkMkLst>
            <pc:docMk/>
            <pc:sldMk cId="1905051782" sldId="434"/>
            <ac:inkMk id="214" creationId="{415F8C54-1CEE-4FEC-AD13-9EE22E2B07C6}"/>
          </ac:inkMkLst>
        </pc:inkChg>
        <pc:inkChg chg="add mod">
          <ac:chgData name="Carlos Leonel Ramirez Martinez" userId="14d3900238d93848" providerId="LiveId" clId="{3A4786DF-B001-4187-9818-67F064028064}" dt="2022-03-30T02:17:28.629" v="7054"/>
          <ac:inkMkLst>
            <pc:docMk/>
            <pc:sldMk cId="1905051782" sldId="434"/>
            <ac:inkMk id="215" creationId="{2FE73129-EEA2-4C9C-AF75-D4ECFA035924}"/>
          </ac:inkMkLst>
        </pc:inkChg>
        <pc:inkChg chg="add del">
          <ac:chgData name="Carlos Leonel Ramirez Martinez" userId="14d3900238d93848" providerId="LiveId" clId="{3A4786DF-B001-4187-9818-67F064028064}" dt="2022-03-31T22:49:37.720" v="7313" actId="478"/>
          <ac:inkMkLst>
            <pc:docMk/>
            <pc:sldMk cId="1905051782" sldId="434"/>
            <ac:inkMk id="217" creationId="{E16BF544-2735-43B2-8188-CFA0DB5204B8}"/>
          </ac:inkMkLst>
        </pc:inkChg>
        <pc:inkChg chg="add mod">
          <ac:chgData name="Carlos Leonel Ramirez Martinez" userId="14d3900238d93848" providerId="LiveId" clId="{3A4786DF-B001-4187-9818-67F064028064}" dt="2022-03-30T02:17:35.188" v="7058"/>
          <ac:inkMkLst>
            <pc:docMk/>
            <pc:sldMk cId="1905051782" sldId="434"/>
            <ac:inkMk id="218" creationId="{2B8B8E10-7CA2-4BAF-8115-E7C0597E0A93}"/>
          </ac:inkMkLst>
        </pc:inkChg>
        <pc:inkChg chg="add mod">
          <ac:chgData name="Carlos Leonel Ramirez Martinez" userId="14d3900238d93848" providerId="LiveId" clId="{3A4786DF-B001-4187-9818-67F064028064}" dt="2022-03-30T02:17:35.188" v="7058"/>
          <ac:inkMkLst>
            <pc:docMk/>
            <pc:sldMk cId="1905051782" sldId="434"/>
            <ac:inkMk id="219" creationId="{C08C0B53-81A2-4C19-ACC1-0B6339C93DFD}"/>
          </ac:inkMkLst>
        </pc:inkChg>
        <pc:inkChg chg="add mod">
          <ac:chgData name="Carlos Leonel Ramirez Martinez" userId="14d3900238d93848" providerId="LiveId" clId="{3A4786DF-B001-4187-9818-67F064028064}" dt="2022-03-30T02:17:48.082" v="7080"/>
          <ac:inkMkLst>
            <pc:docMk/>
            <pc:sldMk cId="1905051782" sldId="434"/>
            <ac:inkMk id="221" creationId="{9A597EA8-AF5F-44B4-B815-2FB09EACCB51}"/>
          </ac:inkMkLst>
        </pc:inkChg>
        <pc:inkChg chg="add mod">
          <ac:chgData name="Carlos Leonel Ramirez Martinez" userId="14d3900238d93848" providerId="LiveId" clId="{3A4786DF-B001-4187-9818-67F064028064}" dt="2022-03-30T02:17:48.082" v="7080"/>
          <ac:inkMkLst>
            <pc:docMk/>
            <pc:sldMk cId="1905051782" sldId="434"/>
            <ac:inkMk id="222" creationId="{ABC545E4-DA7A-4BC7-87D9-C37475C419E0}"/>
          </ac:inkMkLst>
        </pc:inkChg>
        <pc:inkChg chg="add mod">
          <ac:chgData name="Carlos Leonel Ramirez Martinez" userId="14d3900238d93848" providerId="LiveId" clId="{3A4786DF-B001-4187-9818-67F064028064}" dt="2022-03-30T02:17:48.082" v="7080"/>
          <ac:inkMkLst>
            <pc:docMk/>
            <pc:sldMk cId="1905051782" sldId="434"/>
            <ac:inkMk id="223" creationId="{664EEFB3-12AB-4B63-8A80-36DDB1F26188}"/>
          </ac:inkMkLst>
        </pc:inkChg>
        <pc:inkChg chg="add mod">
          <ac:chgData name="Carlos Leonel Ramirez Martinez" userId="14d3900238d93848" providerId="LiveId" clId="{3A4786DF-B001-4187-9818-67F064028064}" dt="2022-03-30T02:17:48.082" v="7080"/>
          <ac:inkMkLst>
            <pc:docMk/>
            <pc:sldMk cId="1905051782" sldId="434"/>
            <ac:inkMk id="224" creationId="{00A7C10B-601B-43EE-87A9-6BD363EABCD1}"/>
          </ac:inkMkLst>
        </pc:inkChg>
        <pc:inkChg chg="add mod">
          <ac:chgData name="Carlos Leonel Ramirez Martinez" userId="14d3900238d93848" providerId="LiveId" clId="{3A4786DF-B001-4187-9818-67F064028064}" dt="2022-03-30T02:17:48.082" v="7080"/>
          <ac:inkMkLst>
            <pc:docMk/>
            <pc:sldMk cId="1905051782" sldId="434"/>
            <ac:inkMk id="225" creationId="{90AE1067-2E16-4C01-9033-39B8CE215157}"/>
          </ac:inkMkLst>
        </pc:inkChg>
        <pc:inkChg chg="add mod">
          <ac:chgData name="Carlos Leonel Ramirez Martinez" userId="14d3900238d93848" providerId="LiveId" clId="{3A4786DF-B001-4187-9818-67F064028064}" dt="2022-03-30T02:17:48.082" v="7080"/>
          <ac:inkMkLst>
            <pc:docMk/>
            <pc:sldMk cId="1905051782" sldId="434"/>
            <ac:inkMk id="226" creationId="{1384326C-0DF0-4B83-A60E-733C74D055C5}"/>
          </ac:inkMkLst>
        </pc:inkChg>
        <pc:inkChg chg="add mod">
          <ac:chgData name="Carlos Leonel Ramirez Martinez" userId="14d3900238d93848" providerId="LiveId" clId="{3A4786DF-B001-4187-9818-67F064028064}" dt="2022-03-30T02:17:48.082" v="7080"/>
          <ac:inkMkLst>
            <pc:docMk/>
            <pc:sldMk cId="1905051782" sldId="434"/>
            <ac:inkMk id="227" creationId="{6A1987F2-9C5E-4CC9-8CBC-361A6B8A3C48}"/>
          </ac:inkMkLst>
        </pc:inkChg>
        <pc:inkChg chg="add mod">
          <ac:chgData name="Carlos Leonel Ramirez Martinez" userId="14d3900238d93848" providerId="LiveId" clId="{3A4786DF-B001-4187-9818-67F064028064}" dt="2022-03-30T02:17:48.082" v="7080"/>
          <ac:inkMkLst>
            <pc:docMk/>
            <pc:sldMk cId="1905051782" sldId="434"/>
            <ac:inkMk id="228" creationId="{BFB16215-54F3-40D1-A8F6-A6AADDD85DCB}"/>
          </ac:inkMkLst>
        </pc:inkChg>
        <pc:inkChg chg="add mod">
          <ac:chgData name="Carlos Leonel Ramirez Martinez" userId="14d3900238d93848" providerId="LiveId" clId="{3A4786DF-B001-4187-9818-67F064028064}" dt="2022-03-30T02:17:46.768" v="7077"/>
          <ac:inkMkLst>
            <pc:docMk/>
            <pc:sldMk cId="1905051782" sldId="434"/>
            <ac:inkMk id="230" creationId="{37F7C78C-CA23-462E-B5F5-3D43622343A1}"/>
          </ac:inkMkLst>
        </pc:inkChg>
        <pc:inkChg chg="add mod">
          <ac:chgData name="Carlos Leonel Ramirez Martinez" userId="14d3900238d93848" providerId="LiveId" clId="{3A4786DF-B001-4187-9818-67F064028064}" dt="2022-03-30T02:17:46.768" v="7077"/>
          <ac:inkMkLst>
            <pc:docMk/>
            <pc:sldMk cId="1905051782" sldId="434"/>
            <ac:inkMk id="231" creationId="{75B67E36-7950-4649-9D99-B87757E94E4F}"/>
          </ac:inkMkLst>
        </pc:inkChg>
        <pc:inkChg chg="add mod">
          <ac:chgData name="Carlos Leonel Ramirez Martinez" userId="14d3900238d93848" providerId="LiveId" clId="{3A4786DF-B001-4187-9818-67F064028064}" dt="2022-03-30T02:17:46.768" v="7077"/>
          <ac:inkMkLst>
            <pc:docMk/>
            <pc:sldMk cId="1905051782" sldId="434"/>
            <ac:inkMk id="232" creationId="{5E0F76BD-7F80-465D-8298-4EC3FA78D909}"/>
          </ac:inkMkLst>
        </pc:inkChg>
        <pc:inkChg chg="add mod">
          <ac:chgData name="Carlos Leonel Ramirez Martinez" userId="14d3900238d93848" providerId="LiveId" clId="{3A4786DF-B001-4187-9818-67F064028064}" dt="2022-03-30T02:17:46.768" v="7077"/>
          <ac:inkMkLst>
            <pc:docMk/>
            <pc:sldMk cId="1905051782" sldId="434"/>
            <ac:inkMk id="233" creationId="{327E4595-C5CD-4699-952E-002287FCEDA5}"/>
          </ac:inkMkLst>
        </pc:inkChg>
        <pc:inkChg chg="add mod">
          <ac:chgData name="Carlos Leonel Ramirez Martinez" userId="14d3900238d93848" providerId="LiveId" clId="{3A4786DF-B001-4187-9818-67F064028064}" dt="2022-03-30T02:17:46.768" v="7077"/>
          <ac:inkMkLst>
            <pc:docMk/>
            <pc:sldMk cId="1905051782" sldId="434"/>
            <ac:inkMk id="234" creationId="{BE5303E3-0F5C-4606-8CE5-8C6177DBC42D}"/>
          </ac:inkMkLst>
        </pc:inkChg>
        <pc:inkChg chg="add mod">
          <ac:chgData name="Carlos Leonel Ramirez Martinez" userId="14d3900238d93848" providerId="LiveId" clId="{3A4786DF-B001-4187-9818-67F064028064}" dt="2022-03-30T02:17:46.768" v="7077"/>
          <ac:inkMkLst>
            <pc:docMk/>
            <pc:sldMk cId="1905051782" sldId="434"/>
            <ac:inkMk id="235" creationId="{1508DD5C-F149-4523-AA7D-E8FC2C0CE1A6}"/>
          </ac:inkMkLst>
        </pc:inkChg>
        <pc:inkChg chg="add mod">
          <ac:chgData name="Carlos Leonel Ramirez Martinez" userId="14d3900238d93848" providerId="LiveId" clId="{3A4786DF-B001-4187-9818-67F064028064}" dt="2022-03-30T02:17:46.768" v="7077"/>
          <ac:inkMkLst>
            <pc:docMk/>
            <pc:sldMk cId="1905051782" sldId="434"/>
            <ac:inkMk id="236" creationId="{0DDA0CB9-7088-4D51-9BC8-5966C566DEC1}"/>
          </ac:inkMkLst>
        </pc:inkChg>
        <pc:inkChg chg="add mod">
          <ac:chgData name="Carlos Leonel Ramirez Martinez" userId="14d3900238d93848" providerId="LiveId" clId="{3A4786DF-B001-4187-9818-67F064028064}" dt="2022-03-30T02:17:46.768" v="7077"/>
          <ac:inkMkLst>
            <pc:docMk/>
            <pc:sldMk cId="1905051782" sldId="434"/>
            <ac:inkMk id="237" creationId="{F31B67E9-51D6-49C0-B25C-6E33ADADD6A6}"/>
          </ac:inkMkLst>
        </pc:inkChg>
        <pc:inkChg chg="add mod">
          <ac:chgData name="Carlos Leonel Ramirez Martinez" userId="14d3900238d93848" providerId="LiveId" clId="{3A4786DF-B001-4187-9818-67F064028064}" dt="2022-03-30T02:17:46.768" v="7077"/>
          <ac:inkMkLst>
            <pc:docMk/>
            <pc:sldMk cId="1905051782" sldId="434"/>
            <ac:inkMk id="238" creationId="{B7460DC3-E2C8-451C-85D0-17A8EE1A095B}"/>
          </ac:inkMkLst>
        </pc:inkChg>
        <pc:inkChg chg="add mod">
          <ac:chgData name="Carlos Leonel Ramirez Martinez" userId="14d3900238d93848" providerId="LiveId" clId="{3A4786DF-B001-4187-9818-67F064028064}" dt="2022-03-30T02:17:48.082" v="7080"/>
          <ac:inkMkLst>
            <pc:docMk/>
            <pc:sldMk cId="1905051782" sldId="434"/>
            <ac:inkMk id="240" creationId="{14D647FA-3947-4CDD-9DB7-8E4837347E86}"/>
          </ac:inkMkLst>
        </pc:inkChg>
        <pc:inkChg chg="add mod">
          <ac:chgData name="Carlos Leonel Ramirez Martinez" userId="14d3900238d93848" providerId="LiveId" clId="{3A4786DF-B001-4187-9818-67F064028064}" dt="2022-03-30T02:17:48.082" v="7080"/>
          <ac:inkMkLst>
            <pc:docMk/>
            <pc:sldMk cId="1905051782" sldId="434"/>
            <ac:inkMk id="241" creationId="{A52C6F78-3BE1-4C4E-AA0B-6DA39B72CF73}"/>
          </ac:inkMkLst>
        </pc:inkChg>
        <pc:inkChg chg="add mod">
          <ac:chgData name="Carlos Leonel Ramirez Martinez" userId="14d3900238d93848" providerId="LiveId" clId="{3A4786DF-B001-4187-9818-67F064028064}" dt="2022-03-30T02:31:33.624" v="7204"/>
          <ac:inkMkLst>
            <pc:docMk/>
            <pc:sldMk cId="1905051782" sldId="434"/>
            <ac:inkMk id="243" creationId="{8BC40C0F-8DAF-471A-9B98-3F506D36828D}"/>
          </ac:inkMkLst>
        </pc:inkChg>
        <pc:inkChg chg="add mod">
          <ac:chgData name="Carlos Leonel Ramirez Martinez" userId="14d3900238d93848" providerId="LiveId" clId="{3A4786DF-B001-4187-9818-67F064028064}" dt="2022-03-30T02:31:33.624" v="7204"/>
          <ac:inkMkLst>
            <pc:docMk/>
            <pc:sldMk cId="1905051782" sldId="434"/>
            <ac:inkMk id="244" creationId="{96D54E62-616C-49A7-917E-145FD7C3A30E}"/>
          </ac:inkMkLst>
        </pc:inkChg>
        <pc:inkChg chg="add mod">
          <ac:chgData name="Carlos Leonel Ramirez Martinez" userId="14d3900238d93848" providerId="LiveId" clId="{3A4786DF-B001-4187-9818-67F064028064}" dt="2022-03-30T02:31:33.624" v="7204"/>
          <ac:inkMkLst>
            <pc:docMk/>
            <pc:sldMk cId="1905051782" sldId="434"/>
            <ac:inkMk id="245" creationId="{9536A9AA-4A39-4F98-87B2-FFCE9F9C561B}"/>
          </ac:inkMkLst>
        </pc:inkChg>
        <pc:inkChg chg="add mod">
          <ac:chgData name="Carlos Leonel Ramirez Martinez" userId="14d3900238d93848" providerId="LiveId" clId="{3A4786DF-B001-4187-9818-67F064028064}" dt="2022-03-30T02:31:33.624" v="7204"/>
          <ac:inkMkLst>
            <pc:docMk/>
            <pc:sldMk cId="1905051782" sldId="434"/>
            <ac:inkMk id="246" creationId="{2CAAEE8B-E496-4C83-8E1A-5A108692E927}"/>
          </ac:inkMkLst>
        </pc:inkChg>
        <pc:inkChg chg="add mod">
          <ac:chgData name="Carlos Leonel Ramirez Martinez" userId="14d3900238d93848" providerId="LiveId" clId="{3A4786DF-B001-4187-9818-67F064028064}" dt="2022-03-30T02:31:33.624" v="7204"/>
          <ac:inkMkLst>
            <pc:docMk/>
            <pc:sldMk cId="1905051782" sldId="434"/>
            <ac:inkMk id="247" creationId="{342C4E06-3F86-4950-B36F-9A53C22E7245}"/>
          </ac:inkMkLst>
        </pc:inkChg>
        <pc:inkChg chg="add mod">
          <ac:chgData name="Carlos Leonel Ramirez Martinez" userId="14d3900238d93848" providerId="LiveId" clId="{3A4786DF-B001-4187-9818-67F064028064}" dt="2022-03-30T02:31:33.624" v="7204"/>
          <ac:inkMkLst>
            <pc:docMk/>
            <pc:sldMk cId="1905051782" sldId="434"/>
            <ac:inkMk id="248" creationId="{15ADEC54-E8CE-4F80-9751-1FAC018D3680}"/>
          </ac:inkMkLst>
        </pc:inkChg>
        <pc:inkChg chg="add mod">
          <ac:chgData name="Carlos Leonel Ramirez Martinez" userId="14d3900238d93848" providerId="LiveId" clId="{3A4786DF-B001-4187-9818-67F064028064}" dt="2022-03-30T02:31:33.624" v="7204"/>
          <ac:inkMkLst>
            <pc:docMk/>
            <pc:sldMk cId="1905051782" sldId="434"/>
            <ac:inkMk id="249" creationId="{66749957-3DBB-4C29-98A9-2C1ADD90F191}"/>
          </ac:inkMkLst>
        </pc:inkChg>
        <pc:inkChg chg="add mod">
          <ac:chgData name="Carlos Leonel Ramirez Martinez" userId="14d3900238d93848" providerId="LiveId" clId="{3A4786DF-B001-4187-9818-67F064028064}" dt="2022-03-30T02:31:33.624" v="7204"/>
          <ac:inkMkLst>
            <pc:docMk/>
            <pc:sldMk cId="1905051782" sldId="434"/>
            <ac:inkMk id="250" creationId="{DD8E18CA-1F67-479D-9C82-1C4995D0CF6B}"/>
          </ac:inkMkLst>
        </pc:inkChg>
        <pc:inkChg chg="add mod">
          <ac:chgData name="Carlos Leonel Ramirez Martinez" userId="14d3900238d93848" providerId="LiveId" clId="{3A4786DF-B001-4187-9818-67F064028064}" dt="2022-03-30T02:31:33.624" v="7204"/>
          <ac:inkMkLst>
            <pc:docMk/>
            <pc:sldMk cId="1905051782" sldId="434"/>
            <ac:inkMk id="251" creationId="{7B420C76-4B5B-430A-91E3-675593E24EFC}"/>
          </ac:inkMkLst>
        </pc:inkChg>
        <pc:inkChg chg="add mod">
          <ac:chgData name="Carlos Leonel Ramirez Martinez" userId="14d3900238d93848" providerId="LiveId" clId="{3A4786DF-B001-4187-9818-67F064028064}" dt="2022-03-30T02:31:33.624" v="7204"/>
          <ac:inkMkLst>
            <pc:docMk/>
            <pc:sldMk cId="1905051782" sldId="434"/>
            <ac:inkMk id="252" creationId="{4DBFEDB4-619D-4B1F-9FAF-19899AC5F06D}"/>
          </ac:inkMkLst>
        </pc:inkChg>
        <pc:inkChg chg="add mod">
          <ac:chgData name="Carlos Leonel Ramirez Martinez" userId="14d3900238d93848" providerId="LiveId" clId="{3A4786DF-B001-4187-9818-67F064028064}" dt="2022-03-30T02:31:33.624" v="7204"/>
          <ac:inkMkLst>
            <pc:docMk/>
            <pc:sldMk cId="1905051782" sldId="434"/>
            <ac:inkMk id="253" creationId="{EE90C4A5-F164-429E-A77F-70C814408446}"/>
          </ac:inkMkLst>
        </pc:inkChg>
        <pc:inkChg chg="add mod">
          <ac:chgData name="Carlos Leonel Ramirez Martinez" userId="14d3900238d93848" providerId="LiveId" clId="{3A4786DF-B001-4187-9818-67F064028064}" dt="2022-03-30T02:31:33.624" v="7204"/>
          <ac:inkMkLst>
            <pc:docMk/>
            <pc:sldMk cId="1905051782" sldId="434"/>
            <ac:inkMk id="254" creationId="{22BFEF3C-40D5-4727-947D-F1290DC4CC73}"/>
          </ac:inkMkLst>
        </pc:inkChg>
        <pc:inkChg chg="add mod">
          <ac:chgData name="Carlos Leonel Ramirez Martinez" userId="14d3900238d93848" providerId="LiveId" clId="{3A4786DF-B001-4187-9818-67F064028064}" dt="2022-03-30T02:31:33.624" v="7204"/>
          <ac:inkMkLst>
            <pc:docMk/>
            <pc:sldMk cId="1905051782" sldId="434"/>
            <ac:inkMk id="255" creationId="{B9875447-7C8E-4B95-ACF9-D185EB855112}"/>
          </ac:inkMkLst>
        </pc:inkChg>
        <pc:inkChg chg="add mod">
          <ac:chgData name="Carlos Leonel Ramirez Martinez" userId="14d3900238d93848" providerId="LiveId" clId="{3A4786DF-B001-4187-9818-67F064028064}" dt="2022-03-30T02:18:09.408" v="7098"/>
          <ac:inkMkLst>
            <pc:docMk/>
            <pc:sldMk cId="1905051782" sldId="434"/>
            <ac:inkMk id="257" creationId="{966867D9-0D1D-4E8E-8BFD-67DA7CFD2485}"/>
          </ac:inkMkLst>
        </pc:inkChg>
        <pc:inkChg chg="add mod">
          <ac:chgData name="Carlos Leonel Ramirez Martinez" userId="14d3900238d93848" providerId="LiveId" clId="{3A4786DF-B001-4187-9818-67F064028064}" dt="2022-03-30T02:18:09.408" v="7098"/>
          <ac:inkMkLst>
            <pc:docMk/>
            <pc:sldMk cId="1905051782" sldId="434"/>
            <ac:inkMk id="258" creationId="{810DBD5A-0214-404D-8EC1-4021C8F008AF}"/>
          </ac:inkMkLst>
        </pc:inkChg>
        <pc:inkChg chg="add mod">
          <ac:chgData name="Carlos Leonel Ramirez Martinez" userId="14d3900238d93848" providerId="LiveId" clId="{3A4786DF-B001-4187-9818-67F064028064}" dt="2022-03-30T02:18:09.408" v="7098"/>
          <ac:inkMkLst>
            <pc:docMk/>
            <pc:sldMk cId="1905051782" sldId="434"/>
            <ac:inkMk id="259" creationId="{34CAF81C-3383-4A2A-8563-6DAC7225C512}"/>
          </ac:inkMkLst>
        </pc:inkChg>
        <pc:inkChg chg="add mod">
          <ac:chgData name="Carlos Leonel Ramirez Martinez" userId="14d3900238d93848" providerId="LiveId" clId="{3A4786DF-B001-4187-9818-67F064028064}" dt="2022-03-30T02:18:11.318" v="7101"/>
          <ac:inkMkLst>
            <pc:docMk/>
            <pc:sldMk cId="1905051782" sldId="434"/>
            <ac:inkMk id="261" creationId="{1B27BD86-E8E0-443B-B5DD-5508F33FC3C2}"/>
          </ac:inkMkLst>
        </pc:inkChg>
        <pc:inkChg chg="add mod">
          <ac:chgData name="Carlos Leonel Ramirez Martinez" userId="14d3900238d93848" providerId="LiveId" clId="{3A4786DF-B001-4187-9818-67F064028064}" dt="2022-03-30T02:18:11.318" v="7101"/>
          <ac:inkMkLst>
            <pc:docMk/>
            <pc:sldMk cId="1905051782" sldId="434"/>
            <ac:inkMk id="262" creationId="{6E55C9F2-EFD6-4ED7-B742-78F35BFCF464}"/>
          </ac:inkMkLst>
        </pc:inkChg>
        <pc:inkChg chg="add mod">
          <ac:chgData name="Carlos Leonel Ramirez Martinez" userId="14d3900238d93848" providerId="LiveId" clId="{3A4786DF-B001-4187-9818-67F064028064}" dt="2022-03-30T02:18:25.509" v="7113"/>
          <ac:inkMkLst>
            <pc:docMk/>
            <pc:sldMk cId="1905051782" sldId="434"/>
            <ac:inkMk id="264" creationId="{A0D9DFD1-0F58-475E-AA39-4F8A79AAEB14}"/>
          </ac:inkMkLst>
        </pc:inkChg>
        <pc:inkChg chg="add mod">
          <ac:chgData name="Carlos Leonel Ramirez Martinez" userId="14d3900238d93848" providerId="LiveId" clId="{3A4786DF-B001-4187-9818-67F064028064}" dt="2022-03-30T02:18:25.509" v="7113"/>
          <ac:inkMkLst>
            <pc:docMk/>
            <pc:sldMk cId="1905051782" sldId="434"/>
            <ac:inkMk id="265" creationId="{ADDD527D-DA52-4E61-8B1E-A6D72E01EEFD}"/>
          </ac:inkMkLst>
        </pc:inkChg>
        <pc:inkChg chg="add mod">
          <ac:chgData name="Carlos Leonel Ramirez Martinez" userId="14d3900238d93848" providerId="LiveId" clId="{3A4786DF-B001-4187-9818-67F064028064}" dt="2022-03-30T02:18:25.509" v="7113"/>
          <ac:inkMkLst>
            <pc:docMk/>
            <pc:sldMk cId="1905051782" sldId="434"/>
            <ac:inkMk id="267" creationId="{02F656F2-9B4C-4312-BD1B-B66A2C05018C}"/>
          </ac:inkMkLst>
        </pc:inkChg>
        <pc:inkChg chg="add mod">
          <ac:chgData name="Carlos Leonel Ramirez Martinez" userId="14d3900238d93848" providerId="LiveId" clId="{3A4786DF-B001-4187-9818-67F064028064}" dt="2022-03-30T02:18:25.509" v="7113"/>
          <ac:inkMkLst>
            <pc:docMk/>
            <pc:sldMk cId="1905051782" sldId="434"/>
            <ac:inkMk id="268" creationId="{B5072C98-84E1-4E99-8DA2-657668A81AA0}"/>
          </ac:inkMkLst>
        </pc:inkChg>
        <pc:inkChg chg="add mod">
          <ac:chgData name="Carlos Leonel Ramirez Martinez" userId="14d3900238d93848" providerId="LiveId" clId="{3A4786DF-B001-4187-9818-67F064028064}" dt="2022-03-30T02:18:25.509" v="7113"/>
          <ac:inkMkLst>
            <pc:docMk/>
            <pc:sldMk cId="1905051782" sldId="434"/>
            <ac:inkMk id="270" creationId="{01B4E24F-5F02-4718-938F-7963296499A7}"/>
          </ac:inkMkLst>
        </pc:inkChg>
        <pc:inkChg chg="add mod">
          <ac:chgData name="Carlos Leonel Ramirez Martinez" userId="14d3900238d93848" providerId="LiveId" clId="{3A4786DF-B001-4187-9818-67F064028064}" dt="2022-03-30T02:18:25.509" v="7113"/>
          <ac:inkMkLst>
            <pc:docMk/>
            <pc:sldMk cId="1905051782" sldId="434"/>
            <ac:inkMk id="271" creationId="{A4C61991-9F07-410F-8C73-142C8D8754FD}"/>
          </ac:inkMkLst>
        </pc:inkChg>
        <pc:inkChg chg="add mod">
          <ac:chgData name="Carlos Leonel Ramirez Martinez" userId="14d3900238d93848" providerId="LiveId" clId="{3A4786DF-B001-4187-9818-67F064028064}" dt="2022-03-30T02:18:25.509" v="7113"/>
          <ac:inkMkLst>
            <pc:docMk/>
            <pc:sldMk cId="1905051782" sldId="434"/>
            <ac:inkMk id="272" creationId="{90A6D921-1710-4637-A511-AD35065B6D68}"/>
          </ac:inkMkLst>
        </pc:inkChg>
        <pc:inkChg chg="add mod">
          <ac:chgData name="Carlos Leonel Ramirez Martinez" userId="14d3900238d93848" providerId="LiveId" clId="{3A4786DF-B001-4187-9818-67F064028064}" dt="2022-03-30T02:18:25.509" v="7113"/>
          <ac:inkMkLst>
            <pc:docMk/>
            <pc:sldMk cId="1905051782" sldId="434"/>
            <ac:inkMk id="273" creationId="{CBB02763-05ED-4B59-81F2-4DC42C876628}"/>
          </ac:inkMkLst>
        </pc:inkChg>
        <pc:inkChg chg="add mod">
          <ac:chgData name="Carlos Leonel Ramirez Martinez" userId="14d3900238d93848" providerId="LiveId" clId="{3A4786DF-B001-4187-9818-67F064028064}" dt="2022-03-30T02:18:25.509" v="7113"/>
          <ac:inkMkLst>
            <pc:docMk/>
            <pc:sldMk cId="1905051782" sldId="434"/>
            <ac:inkMk id="274" creationId="{8646797A-2FE6-44A7-958D-BB433B7BC997}"/>
          </ac:inkMkLst>
        </pc:inkChg>
        <pc:inkChg chg="add del mod">
          <ac:chgData name="Carlos Leonel Ramirez Martinez" userId="14d3900238d93848" providerId="LiveId" clId="{3A4786DF-B001-4187-9818-67F064028064}" dt="2022-03-30T02:18:32.094" v="7119" actId="9405"/>
          <ac:inkMkLst>
            <pc:docMk/>
            <pc:sldMk cId="1905051782" sldId="434"/>
            <ac:inkMk id="276" creationId="{6990EC59-FB0B-4B31-8F21-38CA86F3C43F}"/>
          </ac:inkMkLst>
        </pc:inkChg>
        <pc:inkChg chg="add del mod">
          <ac:chgData name="Carlos Leonel Ramirez Martinez" userId="14d3900238d93848" providerId="LiveId" clId="{3A4786DF-B001-4187-9818-67F064028064}" dt="2022-03-30T02:18:31.530" v="7118"/>
          <ac:inkMkLst>
            <pc:docMk/>
            <pc:sldMk cId="1905051782" sldId="434"/>
            <ac:inkMk id="277" creationId="{C7B6BF85-A6F4-4A3E-BB45-D21C104507A7}"/>
          </ac:inkMkLst>
        </pc:inkChg>
        <pc:inkChg chg="add mod">
          <ac:chgData name="Carlos Leonel Ramirez Martinez" userId="14d3900238d93848" providerId="LiveId" clId="{3A4786DF-B001-4187-9818-67F064028064}" dt="2022-03-30T02:18:40.771" v="7133"/>
          <ac:inkMkLst>
            <pc:docMk/>
            <pc:sldMk cId="1905051782" sldId="434"/>
            <ac:inkMk id="279" creationId="{4DB73A2C-5B4E-4FA5-9179-F1E7E2534B5B}"/>
          </ac:inkMkLst>
        </pc:inkChg>
        <pc:inkChg chg="add mod">
          <ac:chgData name="Carlos Leonel Ramirez Martinez" userId="14d3900238d93848" providerId="LiveId" clId="{3A4786DF-B001-4187-9818-67F064028064}" dt="2022-03-30T02:18:40.771" v="7133"/>
          <ac:inkMkLst>
            <pc:docMk/>
            <pc:sldMk cId="1905051782" sldId="434"/>
            <ac:inkMk id="280" creationId="{9EB08696-E566-4AC0-BFE3-BEDA9478998D}"/>
          </ac:inkMkLst>
        </pc:inkChg>
        <pc:inkChg chg="add mod">
          <ac:chgData name="Carlos Leonel Ramirez Martinez" userId="14d3900238d93848" providerId="LiveId" clId="{3A4786DF-B001-4187-9818-67F064028064}" dt="2022-03-30T02:18:40.771" v="7133"/>
          <ac:inkMkLst>
            <pc:docMk/>
            <pc:sldMk cId="1905051782" sldId="434"/>
            <ac:inkMk id="281" creationId="{0CF44D19-554F-4E10-9DA8-2A1F49D97B08}"/>
          </ac:inkMkLst>
        </pc:inkChg>
        <pc:inkChg chg="add mod">
          <ac:chgData name="Carlos Leonel Ramirez Martinez" userId="14d3900238d93848" providerId="LiveId" clId="{3A4786DF-B001-4187-9818-67F064028064}" dt="2022-03-30T02:18:40.771" v="7133"/>
          <ac:inkMkLst>
            <pc:docMk/>
            <pc:sldMk cId="1905051782" sldId="434"/>
            <ac:inkMk id="282" creationId="{C1C76C15-50B8-4A46-A9B2-CC7650C6870F}"/>
          </ac:inkMkLst>
        </pc:inkChg>
        <pc:inkChg chg="add mod">
          <ac:chgData name="Carlos Leonel Ramirez Martinez" userId="14d3900238d93848" providerId="LiveId" clId="{3A4786DF-B001-4187-9818-67F064028064}" dt="2022-03-30T02:18:40.771" v="7133"/>
          <ac:inkMkLst>
            <pc:docMk/>
            <pc:sldMk cId="1905051782" sldId="434"/>
            <ac:inkMk id="283" creationId="{FBFD3DD4-B2E3-4F40-8003-B59DBAAFABB5}"/>
          </ac:inkMkLst>
        </pc:inkChg>
        <pc:inkChg chg="add del mod">
          <ac:chgData name="Carlos Leonel Ramirez Martinez" userId="14d3900238d93848" providerId="LiveId" clId="{3A4786DF-B001-4187-9818-67F064028064}" dt="2022-03-30T02:18:37.446" v="7128"/>
          <ac:inkMkLst>
            <pc:docMk/>
            <pc:sldMk cId="1905051782" sldId="434"/>
            <ac:inkMk id="284" creationId="{81241A0D-FFE5-4219-BFB7-1E0DE285A865}"/>
          </ac:inkMkLst>
        </pc:inkChg>
        <pc:inkChg chg="add mod">
          <ac:chgData name="Carlos Leonel Ramirez Martinez" userId="14d3900238d93848" providerId="LiveId" clId="{3A4786DF-B001-4187-9818-67F064028064}" dt="2022-03-30T02:18:40.771" v="7133"/>
          <ac:inkMkLst>
            <pc:docMk/>
            <pc:sldMk cId="1905051782" sldId="434"/>
            <ac:inkMk id="286" creationId="{10F7718F-92AA-414C-9DA5-6E779C2472DA}"/>
          </ac:inkMkLst>
        </pc:inkChg>
        <pc:inkChg chg="add mod">
          <ac:chgData name="Carlos Leonel Ramirez Martinez" userId="14d3900238d93848" providerId="LiveId" clId="{3A4786DF-B001-4187-9818-67F064028064}" dt="2022-03-30T02:18:40.771" v="7133"/>
          <ac:inkMkLst>
            <pc:docMk/>
            <pc:sldMk cId="1905051782" sldId="434"/>
            <ac:inkMk id="287" creationId="{9D3B64C6-5322-45EF-84CD-FAC97ADFCC34}"/>
          </ac:inkMkLst>
        </pc:inkChg>
        <pc:inkChg chg="add mod">
          <ac:chgData name="Carlos Leonel Ramirez Martinez" userId="14d3900238d93848" providerId="LiveId" clId="{3A4786DF-B001-4187-9818-67F064028064}" dt="2022-03-30T02:18:40.771" v="7133"/>
          <ac:inkMkLst>
            <pc:docMk/>
            <pc:sldMk cId="1905051782" sldId="434"/>
            <ac:inkMk id="288" creationId="{379E3E20-EFC3-46CF-B6F6-E6CCD868FFC0}"/>
          </ac:inkMkLst>
        </pc:inkChg>
        <pc:inkChg chg="add mod">
          <ac:chgData name="Carlos Leonel Ramirez Martinez" userId="14d3900238d93848" providerId="LiveId" clId="{3A4786DF-B001-4187-9818-67F064028064}" dt="2022-03-30T02:18:40.771" v="7133"/>
          <ac:inkMkLst>
            <pc:docMk/>
            <pc:sldMk cId="1905051782" sldId="434"/>
            <ac:inkMk id="289" creationId="{A59E3C90-2AE9-421B-B418-A546BA7D9DFD}"/>
          </ac:inkMkLst>
        </pc:inkChg>
        <pc:inkChg chg="add mod">
          <ac:chgData name="Carlos Leonel Ramirez Martinez" userId="14d3900238d93848" providerId="LiveId" clId="{3A4786DF-B001-4187-9818-67F064028064}" dt="2022-03-30T02:18:48.374" v="7143"/>
          <ac:inkMkLst>
            <pc:docMk/>
            <pc:sldMk cId="1905051782" sldId="434"/>
            <ac:inkMk id="291" creationId="{10116B62-4318-410C-A93F-96E83EE8A1F6}"/>
          </ac:inkMkLst>
        </pc:inkChg>
        <pc:inkChg chg="add mod">
          <ac:chgData name="Carlos Leonel Ramirez Martinez" userId="14d3900238d93848" providerId="LiveId" clId="{3A4786DF-B001-4187-9818-67F064028064}" dt="2022-03-30T02:18:48.374" v="7143"/>
          <ac:inkMkLst>
            <pc:docMk/>
            <pc:sldMk cId="1905051782" sldId="434"/>
            <ac:inkMk id="292" creationId="{AB6E3E8B-E791-43B6-BF04-A3DF1C3F20FF}"/>
          </ac:inkMkLst>
        </pc:inkChg>
        <pc:inkChg chg="add mod">
          <ac:chgData name="Carlos Leonel Ramirez Martinez" userId="14d3900238d93848" providerId="LiveId" clId="{3A4786DF-B001-4187-9818-67F064028064}" dt="2022-03-30T02:18:48.374" v="7143"/>
          <ac:inkMkLst>
            <pc:docMk/>
            <pc:sldMk cId="1905051782" sldId="434"/>
            <ac:inkMk id="293" creationId="{22D1CB75-CD8D-4F89-AC99-340709543B87}"/>
          </ac:inkMkLst>
        </pc:inkChg>
        <pc:inkChg chg="add mod">
          <ac:chgData name="Carlos Leonel Ramirez Martinez" userId="14d3900238d93848" providerId="LiveId" clId="{3A4786DF-B001-4187-9818-67F064028064}" dt="2022-03-30T02:18:48.374" v="7143"/>
          <ac:inkMkLst>
            <pc:docMk/>
            <pc:sldMk cId="1905051782" sldId="434"/>
            <ac:inkMk id="295" creationId="{6AE6CC55-6255-4022-B025-4492D20F48AB}"/>
          </ac:inkMkLst>
        </pc:inkChg>
        <pc:inkChg chg="add mod">
          <ac:chgData name="Carlos Leonel Ramirez Martinez" userId="14d3900238d93848" providerId="LiveId" clId="{3A4786DF-B001-4187-9818-67F064028064}" dt="2022-03-30T02:18:48.374" v="7143"/>
          <ac:inkMkLst>
            <pc:docMk/>
            <pc:sldMk cId="1905051782" sldId="434"/>
            <ac:inkMk id="296" creationId="{52DA3898-E115-4EDA-825C-664B87A6FDA9}"/>
          </ac:inkMkLst>
        </pc:inkChg>
        <pc:inkChg chg="add mod">
          <ac:chgData name="Carlos Leonel Ramirez Martinez" userId="14d3900238d93848" providerId="LiveId" clId="{3A4786DF-B001-4187-9818-67F064028064}" dt="2022-03-30T02:18:48.374" v="7143"/>
          <ac:inkMkLst>
            <pc:docMk/>
            <pc:sldMk cId="1905051782" sldId="434"/>
            <ac:inkMk id="297" creationId="{87C49DAE-7F59-46C7-811D-2427CEE5D096}"/>
          </ac:inkMkLst>
        </pc:inkChg>
        <pc:inkChg chg="add mod">
          <ac:chgData name="Carlos Leonel Ramirez Martinez" userId="14d3900238d93848" providerId="LiveId" clId="{3A4786DF-B001-4187-9818-67F064028064}" dt="2022-03-30T02:18:48.374" v="7143"/>
          <ac:inkMkLst>
            <pc:docMk/>
            <pc:sldMk cId="1905051782" sldId="434"/>
            <ac:inkMk id="298" creationId="{DA0F6014-688F-438E-BDDE-146C91638861}"/>
          </ac:inkMkLst>
        </pc:inkChg>
        <pc:inkChg chg="add mod">
          <ac:chgData name="Carlos Leonel Ramirez Martinez" userId="14d3900238d93848" providerId="LiveId" clId="{3A4786DF-B001-4187-9818-67F064028064}" dt="2022-03-30T02:18:48.374" v="7143"/>
          <ac:inkMkLst>
            <pc:docMk/>
            <pc:sldMk cId="1905051782" sldId="434"/>
            <ac:inkMk id="299" creationId="{8C9A3577-9E97-4A32-B19C-DA68DFCE00C8}"/>
          </ac:inkMkLst>
        </pc:inkChg>
        <pc:inkChg chg="add del mod">
          <ac:chgData name="Carlos Leonel Ramirez Martinez" userId="14d3900238d93848" providerId="LiveId" clId="{3A4786DF-B001-4187-9818-67F064028064}" dt="2022-03-30T02:23:24.691" v="7159" actId="9405"/>
          <ac:inkMkLst>
            <pc:docMk/>
            <pc:sldMk cId="1905051782" sldId="434"/>
            <ac:inkMk id="301" creationId="{38320A86-B208-4C6C-947E-82EA87D09072}"/>
          </ac:inkMkLst>
        </pc:inkChg>
        <pc:inkChg chg="add del mod">
          <ac:chgData name="Carlos Leonel Ramirez Martinez" userId="14d3900238d93848" providerId="LiveId" clId="{3A4786DF-B001-4187-9818-67F064028064}" dt="2022-03-30T02:23:24.262" v="7158" actId="9405"/>
          <ac:inkMkLst>
            <pc:docMk/>
            <pc:sldMk cId="1905051782" sldId="434"/>
            <ac:inkMk id="302" creationId="{9EAF91BF-6241-47FD-AD87-AE93E9DF384D}"/>
          </ac:inkMkLst>
        </pc:inkChg>
        <pc:inkChg chg="add del mod">
          <ac:chgData name="Carlos Leonel Ramirez Martinez" userId="14d3900238d93848" providerId="LiveId" clId="{3A4786DF-B001-4187-9818-67F064028064}" dt="2022-03-30T02:23:23.998" v="7157" actId="9405"/>
          <ac:inkMkLst>
            <pc:docMk/>
            <pc:sldMk cId="1905051782" sldId="434"/>
            <ac:inkMk id="303" creationId="{4703C8F5-0FD2-4006-88BA-0C275C23980C}"/>
          </ac:inkMkLst>
        </pc:inkChg>
        <pc:inkChg chg="add del mod">
          <ac:chgData name="Carlos Leonel Ramirez Martinez" userId="14d3900238d93848" providerId="LiveId" clId="{3A4786DF-B001-4187-9818-67F064028064}" dt="2022-03-30T02:23:23.764" v="7156" actId="9405"/>
          <ac:inkMkLst>
            <pc:docMk/>
            <pc:sldMk cId="1905051782" sldId="434"/>
            <ac:inkMk id="304" creationId="{39AA9079-B412-45D0-9C55-6FF3697035AA}"/>
          </ac:inkMkLst>
        </pc:inkChg>
        <pc:inkChg chg="add del mod">
          <ac:chgData name="Carlos Leonel Ramirez Martinez" userId="14d3900238d93848" providerId="LiveId" clId="{3A4786DF-B001-4187-9818-67F064028064}" dt="2022-03-30T02:23:23.429" v="7155"/>
          <ac:inkMkLst>
            <pc:docMk/>
            <pc:sldMk cId="1905051782" sldId="434"/>
            <ac:inkMk id="305" creationId="{8FBC329F-7D85-49DD-85B4-7C109A58B8D8}"/>
          </ac:inkMkLst>
        </pc:inkChg>
        <pc:inkChg chg="add del mod">
          <ac:chgData name="Carlos Leonel Ramirez Martinez" userId="14d3900238d93848" providerId="LiveId" clId="{3A4786DF-B001-4187-9818-67F064028064}" dt="2022-03-30T02:23:22.963" v="7153"/>
          <ac:inkMkLst>
            <pc:docMk/>
            <pc:sldMk cId="1905051782" sldId="434"/>
            <ac:inkMk id="307" creationId="{CF1B5F59-74DC-4F8B-9DA4-42C685024EA0}"/>
          </ac:inkMkLst>
        </pc:inkChg>
        <pc:inkChg chg="add mod">
          <ac:chgData name="Carlos Leonel Ramirez Martinez" userId="14d3900238d93848" providerId="LiveId" clId="{3A4786DF-B001-4187-9818-67F064028064}" dt="2022-03-30T02:23:45.764" v="7176"/>
          <ac:inkMkLst>
            <pc:docMk/>
            <pc:sldMk cId="1905051782" sldId="434"/>
            <ac:inkMk id="309" creationId="{64069EAE-8295-4CFA-A7AE-5838F23FA518}"/>
          </ac:inkMkLst>
        </pc:inkChg>
        <pc:inkChg chg="add mod">
          <ac:chgData name="Carlos Leonel Ramirez Martinez" userId="14d3900238d93848" providerId="LiveId" clId="{3A4786DF-B001-4187-9818-67F064028064}" dt="2022-03-30T02:23:45.764" v="7176"/>
          <ac:inkMkLst>
            <pc:docMk/>
            <pc:sldMk cId="1905051782" sldId="434"/>
            <ac:inkMk id="310" creationId="{C5480B4F-B7D5-466C-8607-39D9A87A6C39}"/>
          </ac:inkMkLst>
        </pc:inkChg>
        <pc:inkChg chg="add mod">
          <ac:chgData name="Carlos Leonel Ramirez Martinez" userId="14d3900238d93848" providerId="LiveId" clId="{3A4786DF-B001-4187-9818-67F064028064}" dt="2022-03-30T02:23:45.764" v="7176"/>
          <ac:inkMkLst>
            <pc:docMk/>
            <pc:sldMk cId="1905051782" sldId="434"/>
            <ac:inkMk id="311" creationId="{6C2AD0DF-4828-4387-8419-2F09001A6E20}"/>
          </ac:inkMkLst>
        </pc:inkChg>
        <pc:inkChg chg="add mod">
          <ac:chgData name="Carlos Leonel Ramirez Martinez" userId="14d3900238d93848" providerId="LiveId" clId="{3A4786DF-B001-4187-9818-67F064028064}" dt="2022-03-30T02:23:45.764" v="7176"/>
          <ac:inkMkLst>
            <pc:docMk/>
            <pc:sldMk cId="1905051782" sldId="434"/>
            <ac:inkMk id="312" creationId="{DC5F3EFC-8275-4779-B9C3-45971DAB7259}"/>
          </ac:inkMkLst>
        </pc:inkChg>
        <pc:inkChg chg="add mod">
          <ac:chgData name="Carlos Leonel Ramirez Martinez" userId="14d3900238d93848" providerId="LiveId" clId="{3A4786DF-B001-4187-9818-67F064028064}" dt="2022-03-30T02:23:45.764" v="7176"/>
          <ac:inkMkLst>
            <pc:docMk/>
            <pc:sldMk cId="1905051782" sldId="434"/>
            <ac:inkMk id="313" creationId="{99F59FC0-9B83-4C48-9087-43036631A1D4}"/>
          </ac:inkMkLst>
        </pc:inkChg>
        <pc:inkChg chg="add mod">
          <ac:chgData name="Carlos Leonel Ramirez Martinez" userId="14d3900238d93848" providerId="LiveId" clId="{3A4786DF-B001-4187-9818-67F064028064}" dt="2022-03-30T02:23:45.764" v="7176"/>
          <ac:inkMkLst>
            <pc:docMk/>
            <pc:sldMk cId="1905051782" sldId="434"/>
            <ac:inkMk id="314" creationId="{8FF0D493-176C-4916-A67F-C3408DFB709C}"/>
          </ac:inkMkLst>
        </pc:inkChg>
        <pc:inkChg chg="add mod">
          <ac:chgData name="Carlos Leonel Ramirez Martinez" userId="14d3900238d93848" providerId="LiveId" clId="{3A4786DF-B001-4187-9818-67F064028064}" dt="2022-03-30T02:23:45.764" v="7176"/>
          <ac:inkMkLst>
            <pc:docMk/>
            <pc:sldMk cId="1905051782" sldId="434"/>
            <ac:inkMk id="315" creationId="{8AC7374F-E6BC-49EE-BA1C-A09324D1377C}"/>
          </ac:inkMkLst>
        </pc:inkChg>
        <pc:inkChg chg="add mod">
          <ac:chgData name="Carlos Leonel Ramirez Martinez" userId="14d3900238d93848" providerId="LiveId" clId="{3A4786DF-B001-4187-9818-67F064028064}" dt="2022-03-30T02:23:45.764" v="7176"/>
          <ac:inkMkLst>
            <pc:docMk/>
            <pc:sldMk cId="1905051782" sldId="434"/>
            <ac:inkMk id="316" creationId="{A5E2A8D1-6317-487B-9CC8-6241BF77B32F}"/>
          </ac:inkMkLst>
        </pc:inkChg>
        <pc:inkChg chg="add mod">
          <ac:chgData name="Carlos Leonel Ramirez Martinez" userId="14d3900238d93848" providerId="LiveId" clId="{3A4786DF-B001-4187-9818-67F064028064}" dt="2022-03-30T02:23:45.764" v="7176"/>
          <ac:inkMkLst>
            <pc:docMk/>
            <pc:sldMk cId="1905051782" sldId="434"/>
            <ac:inkMk id="317" creationId="{F2F10BFD-738D-47BD-8971-EEE58B98B644}"/>
          </ac:inkMkLst>
        </pc:inkChg>
        <pc:inkChg chg="add mod">
          <ac:chgData name="Carlos Leonel Ramirez Martinez" userId="14d3900238d93848" providerId="LiveId" clId="{3A4786DF-B001-4187-9818-67F064028064}" dt="2022-03-30T02:23:45.764" v="7176"/>
          <ac:inkMkLst>
            <pc:docMk/>
            <pc:sldMk cId="1905051782" sldId="434"/>
            <ac:inkMk id="318" creationId="{EF20CFA5-98BA-4585-91E2-8EFD5128C9D6}"/>
          </ac:inkMkLst>
        </pc:inkChg>
        <pc:inkChg chg="add mod">
          <ac:chgData name="Carlos Leonel Ramirez Martinez" userId="14d3900238d93848" providerId="LiveId" clId="{3A4786DF-B001-4187-9818-67F064028064}" dt="2022-03-30T02:23:45.764" v="7176"/>
          <ac:inkMkLst>
            <pc:docMk/>
            <pc:sldMk cId="1905051782" sldId="434"/>
            <ac:inkMk id="319" creationId="{B666B9CE-2D61-418E-9E97-D54BF59B22B7}"/>
          </ac:inkMkLst>
        </pc:inkChg>
        <pc:inkChg chg="add mod">
          <ac:chgData name="Carlos Leonel Ramirez Martinez" userId="14d3900238d93848" providerId="LiveId" clId="{3A4786DF-B001-4187-9818-67F064028064}" dt="2022-03-30T02:23:45.764" v="7176"/>
          <ac:inkMkLst>
            <pc:docMk/>
            <pc:sldMk cId="1905051782" sldId="434"/>
            <ac:inkMk id="320" creationId="{F22CC248-819A-4B45-BF52-F8310A4F2955}"/>
          </ac:inkMkLst>
        </pc:inkChg>
        <pc:inkChg chg="add mod">
          <ac:chgData name="Carlos Leonel Ramirez Martinez" userId="14d3900238d93848" providerId="LiveId" clId="{3A4786DF-B001-4187-9818-67F064028064}" dt="2022-03-30T02:23:45.764" v="7176"/>
          <ac:inkMkLst>
            <pc:docMk/>
            <pc:sldMk cId="1905051782" sldId="434"/>
            <ac:inkMk id="321" creationId="{8D9D1662-3771-4DD4-8A3F-0503DFE492B9}"/>
          </ac:inkMkLst>
        </pc:inkChg>
        <pc:inkChg chg="add mod">
          <ac:chgData name="Carlos Leonel Ramirez Martinez" userId="14d3900238d93848" providerId="LiveId" clId="{3A4786DF-B001-4187-9818-67F064028064}" dt="2022-03-30T02:23:45.764" v="7176"/>
          <ac:inkMkLst>
            <pc:docMk/>
            <pc:sldMk cId="1905051782" sldId="434"/>
            <ac:inkMk id="322" creationId="{35CF51BD-7CBC-40B8-8C4A-1D8DE3CF0515}"/>
          </ac:inkMkLst>
        </pc:inkChg>
        <pc:inkChg chg="add mod">
          <ac:chgData name="Carlos Leonel Ramirez Martinez" userId="14d3900238d93848" providerId="LiveId" clId="{3A4786DF-B001-4187-9818-67F064028064}" dt="2022-03-30T02:23:45.764" v="7176"/>
          <ac:inkMkLst>
            <pc:docMk/>
            <pc:sldMk cId="1905051782" sldId="434"/>
            <ac:inkMk id="323" creationId="{91B3BCE7-5B1F-49DC-8F6A-56797E7A1D0E}"/>
          </ac:inkMkLst>
        </pc:inkChg>
        <pc:inkChg chg="add mod">
          <ac:chgData name="Carlos Leonel Ramirez Martinez" userId="14d3900238d93848" providerId="LiveId" clId="{3A4786DF-B001-4187-9818-67F064028064}" dt="2022-03-30T02:23:45.764" v="7176"/>
          <ac:inkMkLst>
            <pc:docMk/>
            <pc:sldMk cId="1905051782" sldId="434"/>
            <ac:inkMk id="324" creationId="{B90C1F85-DB0F-4B02-839A-31D345511E23}"/>
          </ac:inkMkLst>
        </pc:inkChg>
        <pc:inkChg chg="add mod">
          <ac:chgData name="Carlos Leonel Ramirez Martinez" userId="14d3900238d93848" providerId="LiveId" clId="{3A4786DF-B001-4187-9818-67F064028064}" dt="2022-03-30T02:31:33.624" v="7204"/>
          <ac:inkMkLst>
            <pc:docMk/>
            <pc:sldMk cId="1905051782" sldId="434"/>
            <ac:inkMk id="327" creationId="{9EFA7E66-122F-408F-A0BA-F6073E9A2193}"/>
          </ac:inkMkLst>
        </pc:inkChg>
        <pc:inkChg chg="add mod">
          <ac:chgData name="Carlos Leonel Ramirez Martinez" userId="14d3900238d93848" providerId="LiveId" clId="{3A4786DF-B001-4187-9818-67F064028064}" dt="2022-03-30T02:31:33.624" v="7204"/>
          <ac:inkMkLst>
            <pc:docMk/>
            <pc:sldMk cId="1905051782" sldId="434"/>
            <ac:inkMk id="328" creationId="{AFA0B282-52B2-4997-AD98-4A9C3D11B2EC}"/>
          </ac:inkMkLst>
        </pc:inkChg>
        <pc:inkChg chg="add mod">
          <ac:chgData name="Carlos Leonel Ramirez Martinez" userId="14d3900238d93848" providerId="LiveId" clId="{3A4786DF-B001-4187-9818-67F064028064}" dt="2022-03-30T02:31:33.624" v="7204"/>
          <ac:inkMkLst>
            <pc:docMk/>
            <pc:sldMk cId="1905051782" sldId="434"/>
            <ac:inkMk id="329" creationId="{4388D550-A0B5-4A6A-9C54-C8A18DD8D712}"/>
          </ac:inkMkLst>
        </pc:inkChg>
        <pc:inkChg chg="add mod">
          <ac:chgData name="Carlos Leonel Ramirez Martinez" userId="14d3900238d93848" providerId="LiveId" clId="{3A4786DF-B001-4187-9818-67F064028064}" dt="2022-03-30T02:31:33.624" v="7204"/>
          <ac:inkMkLst>
            <pc:docMk/>
            <pc:sldMk cId="1905051782" sldId="434"/>
            <ac:inkMk id="330" creationId="{C630762D-2F2A-46BB-8267-3DC6BD41AAA4}"/>
          </ac:inkMkLst>
        </pc:inkChg>
        <pc:inkChg chg="add mod">
          <ac:chgData name="Carlos Leonel Ramirez Martinez" userId="14d3900238d93848" providerId="LiveId" clId="{3A4786DF-B001-4187-9818-67F064028064}" dt="2022-03-30T02:31:33.624" v="7204"/>
          <ac:inkMkLst>
            <pc:docMk/>
            <pc:sldMk cId="1905051782" sldId="434"/>
            <ac:inkMk id="331" creationId="{EFC7CECF-31B7-4F67-BBDD-B4C4A19C1330}"/>
          </ac:inkMkLst>
        </pc:inkChg>
        <pc:inkChg chg="add mod">
          <ac:chgData name="Carlos Leonel Ramirez Martinez" userId="14d3900238d93848" providerId="LiveId" clId="{3A4786DF-B001-4187-9818-67F064028064}" dt="2022-03-30T02:31:33.624" v="7204"/>
          <ac:inkMkLst>
            <pc:docMk/>
            <pc:sldMk cId="1905051782" sldId="434"/>
            <ac:inkMk id="332" creationId="{ECDBEF55-B196-4FCE-B2B8-744A0AC79823}"/>
          </ac:inkMkLst>
        </pc:inkChg>
        <pc:inkChg chg="add mod">
          <ac:chgData name="Carlos Leonel Ramirez Martinez" userId="14d3900238d93848" providerId="LiveId" clId="{3A4786DF-B001-4187-9818-67F064028064}" dt="2022-03-30T02:31:33.624" v="7204"/>
          <ac:inkMkLst>
            <pc:docMk/>
            <pc:sldMk cId="1905051782" sldId="434"/>
            <ac:inkMk id="333" creationId="{E331B78A-B65D-4FFC-A865-80CCFFF0DCBD}"/>
          </ac:inkMkLst>
        </pc:inkChg>
        <pc:inkChg chg="add mod">
          <ac:chgData name="Carlos Leonel Ramirez Martinez" userId="14d3900238d93848" providerId="LiveId" clId="{3A4786DF-B001-4187-9818-67F064028064}" dt="2022-03-30T02:31:33.624" v="7204"/>
          <ac:inkMkLst>
            <pc:docMk/>
            <pc:sldMk cId="1905051782" sldId="434"/>
            <ac:inkMk id="335" creationId="{BD7785EA-DC57-478E-A54C-75016064AB40}"/>
          </ac:inkMkLst>
        </pc:inkChg>
        <pc:inkChg chg="add mod">
          <ac:chgData name="Carlos Leonel Ramirez Martinez" userId="14d3900238d93848" providerId="LiveId" clId="{3A4786DF-B001-4187-9818-67F064028064}" dt="2022-03-30T02:31:33.624" v="7204"/>
          <ac:inkMkLst>
            <pc:docMk/>
            <pc:sldMk cId="1905051782" sldId="434"/>
            <ac:inkMk id="336" creationId="{F2D8E0C3-1707-4901-8A07-639F7E9EF170}"/>
          </ac:inkMkLst>
        </pc:inkChg>
        <pc:inkChg chg="add mod">
          <ac:chgData name="Carlos Leonel Ramirez Martinez" userId="14d3900238d93848" providerId="LiveId" clId="{3A4786DF-B001-4187-9818-67F064028064}" dt="2022-03-30T02:31:33.624" v="7204"/>
          <ac:inkMkLst>
            <pc:docMk/>
            <pc:sldMk cId="1905051782" sldId="434"/>
            <ac:inkMk id="337" creationId="{16F374A9-DAF2-4C36-86EA-23392B813C9B}"/>
          </ac:inkMkLst>
        </pc:inkChg>
        <pc:inkChg chg="add mod">
          <ac:chgData name="Carlos Leonel Ramirez Martinez" userId="14d3900238d93848" providerId="LiveId" clId="{3A4786DF-B001-4187-9818-67F064028064}" dt="2022-03-30T02:31:33.624" v="7204"/>
          <ac:inkMkLst>
            <pc:docMk/>
            <pc:sldMk cId="1905051782" sldId="434"/>
            <ac:inkMk id="338" creationId="{8D297390-7549-4D11-9FBE-6E1DC44CD548}"/>
          </ac:inkMkLst>
        </pc:inkChg>
        <pc:inkChg chg="add mod">
          <ac:chgData name="Carlos Leonel Ramirez Martinez" userId="14d3900238d93848" providerId="LiveId" clId="{3A4786DF-B001-4187-9818-67F064028064}" dt="2022-03-30T02:31:33.624" v="7204"/>
          <ac:inkMkLst>
            <pc:docMk/>
            <pc:sldMk cId="1905051782" sldId="434"/>
            <ac:inkMk id="340" creationId="{4D489BF5-B5A5-4BC1-B828-ED408AFA987A}"/>
          </ac:inkMkLst>
        </pc:inkChg>
        <pc:inkChg chg="add mod">
          <ac:chgData name="Carlos Leonel Ramirez Martinez" userId="14d3900238d93848" providerId="LiveId" clId="{3A4786DF-B001-4187-9818-67F064028064}" dt="2022-03-30T02:31:33.624" v="7204"/>
          <ac:inkMkLst>
            <pc:docMk/>
            <pc:sldMk cId="1905051782" sldId="434"/>
            <ac:inkMk id="341" creationId="{71B39064-A201-44AD-A00A-45F35518D215}"/>
          </ac:inkMkLst>
        </pc:inkChg>
        <pc:inkChg chg="add mod">
          <ac:chgData name="Carlos Leonel Ramirez Martinez" userId="14d3900238d93848" providerId="LiveId" clId="{3A4786DF-B001-4187-9818-67F064028064}" dt="2022-03-30T02:31:33.624" v="7204"/>
          <ac:inkMkLst>
            <pc:docMk/>
            <pc:sldMk cId="1905051782" sldId="434"/>
            <ac:inkMk id="342" creationId="{3A61335B-7F1A-4CCB-830F-FA6BB54D669D}"/>
          </ac:inkMkLst>
        </pc:inkChg>
        <pc:inkChg chg="add mod">
          <ac:chgData name="Carlos Leonel Ramirez Martinez" userId="14d3900238d93848" providerId="LiveId" clId="{3A4786DF-B001-4187-9818-67F064028064}" dt="2022-03-30T02:31:33.624" v="7204"/>
          <ac:inkMkLst>
            <pc:docMk/>
            <pc:sldMk cId="1905051782" sldId="434"/>
            <ac:inkMk id="343" creationId="{CD35CE39-7BA5-4CFE-BABB-CA24A40FA64F}"/>
          </ac:inkMkLst>
        </pc:inkChg>
        <pc:inkChg chg="add mod">
          <ac:chgData name="Carlos Leonel Ramirez Martinez" userId="14d3900238d93848" providerId="LiveId" clId="{3A4786DF-B001-4187-9818-67F064028064}" dt="2022-03-30T02:31:33.624" v="7204"/>
          <ac:inkMkLst>
            <pc:docMk/>
            <pc:sldMk cId="1905051782" sldId="434"/>
            <ac:inkMk id="344" creationId="{B43618B4-9A93-46B9-995E-39ACB5C1585B}"/>
          </ac:inkMkLst>
        </pc:inkChg>
        <pc:inkChg chg="add mod">
          <ac:chgData name="Carlos Leonel Ramirez Martinez" userId="14d3900238d93848" providerId="LiveId" clId="{3A4786DF-B001-4187-9818-67F064028064}" dt="2022-03-30T02:31:33.624" v="7204"/>
          <ac:inkMkLst>
            <pc:docMk/>
            <pc:sldMk cId="1905051782" sldId="434"/>
            <ac:inkMk id="346" creationId="{741941D2-B970-4B8C-9FA4-6C24C3B32EAE}"/>
          </ac:inkMkLst>
        </pc:inkChg>
        <pc:inkChg chg="add mod">
          <ac:chgData name="Carlos Leonel Ramirez Martinez" userId="14d3900238d93848" providerId="LiveId" clId="{3A4786DF-B001-4187-9818-67F064028064}" dt="2022-03-30T02:31:33.624" v="7204"/>
          <ac:inkMkLst>
            <pc:docMk/>
            <pc:sldMk cId="1905051782" sldId="434"/>
            <ac:inkMk id="347" creationId="{34A6C466-42A0-48D8-B62F-8C9F85C31B12}"/>
          </ac:inkMkLst>
        </pc:inkChg>
        <pc:inkChg chg="add mod">
          <ac:chgData name="Carlos Leonel Ramirez Martinez" userId="14d3900238d93848" providerId="LiveId" clId="{3A4786DF-B001-4187-9818-67F064028064}" dt="2022-03-30T02:31:33.624" v="7204"/>
          <ac:inkMkLst>
            <pc:docMk/>
            <pc:sldMk cId="1905051782" sldId="434"/>
            <ac:inkMk id="348" creationId="{10C8DAE9-5CD1-453E-87FB-F8306974B5BB}"/>
          </ac:inkMkLst>
        </pc:inkChg>
        <pc:inkChg chg="add mod">
          <ac:chgData name="Carlos Leonel Ramirez Martinez" userId="14d3900238d93848" providerId="LiveId" clId="{3A4786DF-B001-4187-9818-67F064028064}" dt="2022-03-30T02:31:33.624" v="7204"/>
          <ac:inkMkLst>
            <pc:docMk/>
            <pc:sldMk cId="1905051782" sldId="434"/>
            <ac:inkMk id="349" creationId="{5B72CBFE-81B4-4B6A-9281-C6F30F17DE59}"/>
          </ac:inkMkLst>
        </pc:inkChg>
        <pc:inkChg chg="add mod">
          <ac:chgData name="Carlos Leonel Ramirez Martinez" userId="14d3900238d93848" providerId="LiveId" clId="{3A4786DF-B001-4187-9818-67F064028064}" dt="2022-03-30T02:31:33.624" v="7204"/>
          <ac:inkMkLst>
            <pc:docMk/>
            <pc:sldMk cId="1905051782" sldId="434"/>
            <ac:inkMk id="350" creationId="{C641CC39-FEF7-4E43-AAF0-F52DC1C03D31}"/>
          </ac:inkMkLst>
        </pc:inkChg>
        <pc:inkChg chg="add mod">
          <ac:chgData name="Carlos Leonel Ramirez Martinez" userId="14d3900238d93848" providerId="LiveId" clId="{3A4786DF-B001-4187-9818-67F064028064}" dt="2022-03-30T02:31:33.624" v="7204"/>
          <ac:inkMkLst>
            <pc:docMk/>
            <pc:sldMk cId="1905051782" sldId="434"/>
            <ac:inkMk id="351" creationId="{ED7B00C8-6A03-4741-BBA6-4E4906825469}"/>
          </ac:inkMkLst>
        </pc:inkChg>
        <pc:inkChg chg="add mod">
          <ac:chgData name="Carlos Leonel Ramirez Martinez" userId="14d3900238d93848" providerId="LiveId" clId="{3A4786DF-B001-4187-9818-67F064028064}" dt="2022-03-30T02:31:33.624" v="7204"/>
          <ac:inkMkLst>
            <pc:docMk/>
            <pc:sldMk cId="1905051782" sldId="434"/>
            <ac:inkMk id="352" creationId="{D92A7056-D913-482C-8E11-A9E4B028D00E}"/>
          </ac:inkMkLst>
        </pc:inkChg>
        <pc:inkChg chg="add mod">
          <ac:chgData name="Carlos Leonel Ramirez Martinez" userId="14d3900238d93848" providerId="LiveId" clId="{3A4786DF-B001-4187-9818-67F064028064}" dt="2022-03-30T02:31:33.624" v="7204"/>
          <ac:inkMkLst>
            <pc:docMk/>
            <pc:sldMk cId="1905051782" sldId="434"/>
            <ac:inkMk id="353" creationId="{20A26D98-4F15-43B1-83AF-7B6B3F8BC57F}"/>
          </ac:inkMkLst>
        </pc:inkChg>
        <pc:inkChg chg="add mod">
          <ac:chgData name="Carlos Leonel Ramirez Martinez" userId="14d3900238d93848" providerId="LiveId" clId="{3A4786DF-B001-4187-9818-67F064028064}" dt="2022-03-30T02:42:10.443" v="7212"/>
          <ac:inkMkLst>
            <pc:docMk/>
            <pc:sldMk cId="1905051782" sldId="434"/>
            <ac:inkMk id="355" creationId="{231FF6FC-F49C-468B-8525-FF90259F1BCD}"/>
          </ac:inkMkLst>
        </pc:inkChg>
        <pc:inkChg chg="add mod">
          <ac:chgData name="Carlos Leonel Ramirez Martinez" userId="14d3900238d93848" providerId="LiveId" clId="{3A4786DF-B001-4187-9818-67F064028064}" dt="2022-03-30T02:42:10.443" v="7212"/>
          <ac:inkMkLst>
            <pc:docMk/>
            <pc:sldMk cId="1905051782" sldId="434"/>
            <ac:inkMk id="356" creationId="{FA7FE4DE-A05D-4D7C-82AA-3C81B4344228}"/>
          </ac:inkMkLst>
        </pc:inkChg>
        <pc:inkChg chg="add mod">
          <ac:chgData name="Carlos Leonel Ramirez Martinez" userId="14d3900238d93848" providerId="LiveId" clId="{3A4786DF-B001-4187-9818-67F064028064}" dt="2022-03-30T02:42:10.443" v="7212"/>
          <ac:inkMkLst>
            <pc:docMk/>
            <pc:sldMk cId="1905051782" sldId="434"/>
            <ac:inkMk id="357" creationId="{B36330D8-A17F-44E6-B103-D0CEA7552E04}"/>
          </ac:inkMkLst>
        </pc:inkChg>
        <pc:inkChg chg="add mod">
          <ac:chgData name="Carlos Leonel Ramirez Martinez" userId="14d3900238d93848" providerId="LiveId" clId="{3A4786DF-B001-4187-9818-67F064028064}" dt="2022-03-30T02:42:10.443" v="7212"/>
          <ac:inkMkLst>
            <pc:docMk/>
            <pc:sldMk cId="1905051782" sldId="434"/>
            <ac:inkMk id="358" creationId="{5739C43B-BD96-49DE-B1E6-A8CF7D1C5667}"/>
          </ac:inkMkLst>
        </pc:inkChg>
        <pc:inkChg chg="add mod">
          <ac:chgData name="Carlos Leonel Ramirez Martinez" userId="14d3900238d93848" providerId="LiveId" clId="{3A4786DF-B001-4187-9818-67F064028064}" dt="2022-03-30T02:42:10.443" v="7212"/>
          <ac:inkMkLst>
            <pc:docMk/>
            <pc:sldMk cId="1905051782" sldId="434"/>
            <ac:inkMk id="359" creationId="{B8066F14-3477-46AD-81B7-227388BEFFAA}"/>
          </ac:inkMkLst>
        </pc:inkChg>
        <pc:inkChg chg="add mod">
          <ac:chgData name="Carlos Leonel Ramirez Martinez" userId="14d3900238d93848" providerId="LiveId" clId="{3A4786DF-B001-4187-9818-67F064028064}" dt="2022-03-30T02:42:10.443" v="7212"/>
          <ac:inkMkLst>
            <pc:docMk/>
            <pc:sldMk cId="1905051782" sldId="434"/>
            <ac:inkMk id="360" creationId="{B16EFCD6-711A-4FEF-80CB-21CA784B4462}"/>
          </ac:inkMkLst>
        </pc:inkChg>
        <pc:inkChg chg="add mod">
          <ac:chgData name="Carlos Leonel Ramirez Martinez" userId="14d3900238d93848" providerId="LiveId" clId="{3A4786DF-B001-4187-9818-67F064028064}" dt="2022-03-30T02:42:10.443" v="7212"/>
          <ac:inkMkLst>
            <pc:docMk/>
            <pc:sldMk cId="1905051782" sldId="434"/>
            <ac:inkMk id="361" creationId="{3B98C677-08E7-45B7-96B7-297C94FE5B78}"/>
          </ac:inkMkLst>
        </pc:inkChg>
        <pc:inkChg chg="add mod">
          <ac:chgData name="Carlos Leonel Ramirez Martinez" userId="14d3900238d93848" providerId="LiveId" clId="{3A4786DF-B001-4187-9818-67F064028064}" dt="2022-03-30T02:43:28.927" v="7220"/>
          <ac:inkMkLst>
            <pc:docMk/>
            <pc:sldMk cId="1905051782" sldId="434"/>
            <ac:inkMk id="363" creationId="{CBA5B0DE-40D7-4D2B-97B1-03F0D4CEFDA5}"/>
          </ac:inkMkLst>
        </pc:inkChg>
        <pc:inkChg chg="add mod">
          <ac:chgData name="Carlos Leonel Ramirez Martinez" userId="14d3900238d93848" providerId="LiveId" clId="{3A4786DF-B001-4187-9818-67F064028064}" dt="2022-03-30T02:43:28.927" v="7220"/>
          <ac:inkMkLst>
            <pc:docMk/>
            <pc:sldMk cId="1905051782" sldId="434"/>
            <ac:inkMk id="364" creationId="{EACE4667-19CC-439F-B062-718AED4730CA}"/>
          </ac:inkMkLst>
        </pc:inkChg>
        <pc:inkChg chg="add mod">
          <ac:chgData name="Carlos Leonel Ramirez Martinez" userId="14d3900238d93848" providerId="LiveId" clId="{3A4786DF-B001-4187-9818-67F064028064}" dt="2022-03-30T02:43:28.927" v="7220"/>
          <ac:inkMkLst>
            <pc:docMk/>
            <pc:sldMk cId="1905051782" sldId="434"/>
            <ac:inkMk id="365" creationId="{5ABA09BF-0A3B-46A3-816E-634FC6EBF317}"/>
          </ac:inkMkLst>
        </pc:inkChg>
        <pc:inkChg chg="add mod">
          <ac:chgData name="Carlos Leonel Ramirez Martinez" userId="14d3900238d93848" providerId="LiveId" clId="{3A4786DF-B001-4187-9818-67F064028064}" dt="2022-03-30T02:43:28.927" v="7220"/>
          <ac:inkMkLst>
            <pc:docMk/>
            <pc:sldMk cId="1905051782" sldId="434"/>
            <ac:inkMk id="366" creationId="{5A7C0CB6-CEF1-49C0-AF23-EAC497A4CC32}"/>
          </ac:inkMkLst>
        </pc:inkChg>
        <pc:inkChg chg="add mod">
          <ac:chgData name="Carlos Leonel Ramirez Martinez" userId="14d3900238d93848" providerId="LiveId" clId="{3A4786DF-B001-4187-9818-67F064028064}" dt="2022-03-30T02:43:28.927" v="7220"/>
          <ac:inkMkLst>
            <pc:docMk/>
            <pc:sldMk cId="1905051782" sldId="434"/>
            <ac:inkMk id="367" creationId="{BDC9A692-39FB-44AB-9FE1-2446832FDFD6}"/>
          </ac:inkMkLst>
        </pc:inkChg>
        <pc:inkChg chg="add mod">
          <ac:chgData name="Carlos Leonel Ramirez Martinez" userId="14d3900238d93848" providerId="LiveId" clId="{3A4786DF-B001-4187-9818-67F064028064}" dt="2022-03-30T02:43:28.927" v="7220"/>
          <ac:inkMkLst>
            <pc:docMk/>
            <pc:sldMk cId="1905051782" sldId="434"/>
            <ac:inkMk id="368" creationId="{FB23C001-ECBB-41C9-AD46-1EC684D812B6}"/>
          </ac:inkMkLst>
        </pc:inkChg>
        <pc:inkChg chg="add mod">
          <ac:chgData name="Carlos Leonel Ramirez Martinez" userId="14d3900238d93848" providerId="LiveId" clId="{3A4786DF-B001-4187-9818-67F064028064}" dt="2022-03-30T02:43:28.927" v="7220"/>
          <ac:inkMkLst>
            <pc:docMk/>
            <pc:sldMk cId="1905051782" sldId="434"/>
            <ac:inkMk id="369" creationId="{B50970F0-C231-4A97-8EC7-6AE00F2DFD4C}"/>
          </ac:inkMkLst>
        </pc:inkChg>
        <pc:inkChg chg="add mod">
          <ac:chgData name="Carlos Leonel Ramirez Martinez" userId="14d3900238d93848" providerId="LiveId" clId="{3A4786DF-B001-4187-9818-67F064028064}" dt="2022-03-30T02:44:34.573" v="7228"/>
          <ac:inkMkLst>
            <pc:docMk/>
            <pc:sldMk cId="1905051782" sldId="434"/>
            <ac:inkMk id="371" creationId="{37342C3F-7149-4A35-AF91-2219D2A8B775}"/>
          </ac:inkMkLst>
        </pc:inkChg>
        <pc:inkChg chg="add mod">
          <ac:chgData name="Carlos Leonel Ramirez Martinez" userId="14d3900238d93848" providerId="LiveId" clId="{3A4786DF-B001-4187-9818-67F064028064}" dt="2022-03-30T02:44:34.573" v="7228"/>
          <ac:inkMkLst>
            <pc:docMk/>
            <pc:sldMk cId="1905051782" sldId="434"/>
            <ac:inkMk id="372" creationId="{FC4B53AA-214B-4DFC-98EE-4F52AF03A134}"/>
          </ac:inkMkLst>
        </pc:inkChg>
        <pc:inkChg chg="add mod">
          <ac:chgData name="Carlos Leonel Ramirez Martinez" userId="14d3900238d93848" providerId="LiveId" clId="{3A4786DF-B001-4187-9818-67F064028064}" dt="2022-03-30T02:44:34.573" v="7228"/>
          <ac:inkMkLst>
            <pc:docMk/>
            <pc:sldMk cId="1905051782" sldId="434"/>
            <ac:inkMk id="373" creationId="{675A0A9F-C101-42EB-80D3-8201B32FE8AC}"/>
          </ac:inkMkLst>
        </pc:inkChg>
        <pc:inkChg chg="add mod">
          <ac:chgData name="Carlos Leonel Ramirez Martinez" userId="14d3900238d93848" providerId="LiveId" clId="{3A4786DF-B001-4187-9818-67F064028064}" dt="2022-03-30T02:44:34.573" v="7228"/>
          <ac:inkMkLst>
            <pc:docMk/>
            <pc:sldMk cId="1905051782" sldId="434"/>
            <ac:inkMk id="374" creationId="{7DB0F6A0-37B1-4B52-9F88-0B91DB88ADD2}"/>
          </ac:inkMkLst>
        </pc:inkChg>
        <pc:inkChg chg="add mod">
          <ac:chgData name="Carlos Leonel Ramirez Martinez" userId="14d3900238d93848" providerId="LiveId" clId="{3A4786DF-B001-4187-9818-67F064028064}" dt="2022-03-30T02:44:34.573" v="7228"/>
          <ac:inkMkLst>
            <pc:docMk/>
            <pc:sldMk cId="1905051782" sldId="434"/>
            <ac:inkMk id="375" creationId="{5C810F92-C32C-45D0-8CAB-A7F22834E245}"/>
          </ac:inkMkLst>
        </pc:inkChg>
        <pc:inkChg chg="add mod">
          <ac:chgData name="Carlos Leonel Ramirez Martinez" userId="14d3900238d93848" providerId="LiveId" clId="{3A4786DF-B001-4187-9818-67F064028064}" dt="2022-03-30T02:44:34.573" v="7228"/>
          <ac:inkMkLst>
            <pc:docMk/>
            <pc:sldMk cId="1905051782" sldId="434"/>
            <ac:inkMk id="376" creationId="{B90DC48B-7A11-41BC-87A6-CCCC58127D98}"/>
          </ac:inkMkLst>
        </pc:inkChg>
        <pc:inkChg chg="add mod">
          <ac:chgData name="Carlos Leonel Ramirez Martinez" userId="14d3900238d93848" providerId="LiveId" clId="{3A4786DF-B001-4187-9818-67F064028064}" dt="2022-03-30T02:44:34.573" v="7228"/>
          <ac:inkMkLst>
            <pc:docMk/>
            <pc:sldMk cId="1905051782" sldId="434"/>
            <ac:inkMk id="377" creationId="{A26398E2-3DA7-4199-A839-F467EDAF61DC}"/>
          </ac:inkMkLst>
        </pc:inkChg>
        <pc:inkChg chg="add del">
          <ac:chgData name="Carlos Leonel Ramirez Martinez" userId="14d3900238d93848" providerId="LiveId" clId="{3A4786DF-B001-4187-9818-67F064028064}" dt="2022-03-31T22:49:37.720" v="7313" actId="478"/>
          <ac:inkMkLst>
            <pc:docMk/>
            <pc:sldMk cId="1905051782" sldId="434"/>
            <ac:inkMk id="379" creationId="{B9956650-47FD-47F0-A619-0807673C5048}"/>
          </ac:inkMkLst>
        </pc:inkChg>
        <pc:inkChg chg="add del">
          <ac:chgData name="Carlos Leonel Ramirez Martinez" userId="14d3900238d93848" providerId="LiveId" clId="{3A4786DF-B001-4187-9818-67F064028064}" dt="2022-03-31T22:49:37.720" v="7313" actId="478"/>
          <ac:inkMkLst>
            <pc:docMk/>
            <pc:sldMk cId="1905051782" sldId="434"/>
            <ac:inkMk id="380" creationId="{5BA01ACF-CAB3-467B-865F-BA1D66E8456C}"/>
          </ac:inkMkLst>
        </pc:inkChg>
        <pc:inkChg chg="add del">
          <ac:chgData name="Carlos Leonel Ramirez Martinez" userId="14d3900238d93848" providerId="LiveId" clId="{3A4786DF-B001-4187-9818-67F064028064}" dt="2022-03-31T22:49:37.720" v="7313" actId="478"/>
          <ac:inkMkLst>
            <pc:docMk/>
            <pc:sldMk cId="1905051782" sldId="434"/>
            <ac:inkMk id="381" creationId="{5043E7C3-8B50-4C2C-B52D-BCA35E97522F}"/>
          </ac:inkMkLst>
        </pc:inkChg>
        <pc:inkChg chg="add del">
          <ac:chgData name="Carlos Leonel Ramirez Martinez" userId="14d3900238d93848" providerId="LiveId" clId="{3A4786DF-B001-4187-9818-67F064028064}" dt="2022-03-31T22:49:37.720" v="7313" actId="478"/>
          <ac:inkMkLst>
            <pc:docMk/>
            <pc:sldMk cId="1905051782" sldId="434"/>
            <ac:inkMk id="382" creationId="{C46D8541-0DF0-4C5D-A5E8-15DD6395E5C9}"/>
          </ac:inkMkLst>
        </pc:inkChg>
      </pc:sldChg>
      <pc:sldChg chg="addSp delSp modSp new del mod">
        <pc:chgData name="Carlos Leonel Ramirez Martinez" userId="14d3900238d93848" providerId="LiveId" clId="{3A4786DF-B001-4187-9818-67F064028064}" dt="2022-04-01T03:29:35.168" v="7357" actId="47"/>
        <pc:sldMkLst>
          <pc:docMk/>
          <pc:sldMk cId="458913070" sldId="435"/>
        </pc:sldMkLst>
        <pc:spChg chg="mod">
          <ac:chgData name="Carlos Leonel Ramirez Martinez" userId="14d3900238d93848" providerId="LiveId" clId="{3A4786DF-B001-4187-9818-67F064028064}" dt="2022-03-31T20:56:36.391" v="7238" actId="27636"/>
          <ac:spMkLst>
            <pc:docMk/>
            <pc:sldMk cId="458913070" sldId="435"/>
            <ac:spMk id="2" creationId="{AB78ACCA-8768-4565-B64E-23185E1F8231}"/>
          </ac:spMkLst>
        </pc:spChg>
        <pc:picChg chg="add del mod">
          <ac:chgData name="Carlos Leonel Ramirez Martinez" userId="14d3900238d93848" providerId="LiveId" clId="{3A4786DF-B001-4187-9818-67F064028064}" dt="2022-03-31T20:56:30.183" v="7236" actId="21"/>
          <ac:picMkLst>
            <pc:docMk/>
            <pc:sldMk cId="458913070" sldId="435"/>
            <ac:picMk id="6" creationId="{06365665-F9B5-4C72-AE73-7ECC556DE21A}"/>
          </ac:picMkLst>
        </pc:picChg>
      </pc:sldChg>
      <pc:sldChg chg="add del replId">
        <pc:chgData name="Carlos Leonel Ramirez Martinez" userId="14d3900238d93848" providerId="LiveId" clId="{3A4786DF-B001-4187-9818-67F064028064}" dt="2022-03-29T23:51:54.877" v="6787" actId="47"/>
        <pc:sldMkLst>
          <pc:docMk/>
          <pc:sldMk cId="3638143572" sldId="435"/>
        </pc:sldMkLst>
      </pc:sldChg>
      <pc:sldChg chg="addSp delSp modSp new mod">
        <pc:chgData name="Carlos Leonel Ramirez Martinez" userId="14d3900238d93848" providerId="LiveId" clId="{3A4786DF-B001-4187-9818-67F064028064}" dt="2022-03-31T22:44:02.486" v="7292" actId="1076"/>
        <pc:sldMkLst>
          <pc:docMk/>
          <pc:sldMk cId="689540294" sldId="436"/>
        </pc:sldMkLst>
        <pc:spChg chg="mod">
          <ac:chgData name="Carlos Leonel Ramirez Martinez" userId="14d3900238d93848" providerId="LiveId" clId="{3A4786DF-B001-4187-9818-67F064028064}" dt="2022-03-31T22:40:43.565" v="7254" actId="27636"/>
          <ac:spMkLst>
            <pc:docMk/>
            <pc:sldMk cId="689540294" sldId="436"/>
            <ac:spMk id="2" creationId="{2839E0F4-1C98-4692-95CF-E2B2B072AB97}"/>
          </ac:spMkLst>
        </pc:spChg>
        <pc:spChg chg="mod">
          <ac:chgData name="Carlos Leonel Ramirez Martinez" userId="14d3900238d93848" providerId="LiveId" clId="{3A4786DF-B001-4187-9818-67F064028064}" dt="2022-03-31T22:40:50.394" v="7256" actId="20577"/>
          <ac:spMkLst>
            <pc:docMk/>
            <pc:sldMk cId="689540294" sldId="436"/>
            <ac:spMk id="3" creationId="{7AEFC0C8-A7FC-4DB4-A1AE-8D4FD1FD088E}"/>
          </ac:spMkLst>
        </pc:spChg>
        <pc:spChg chg="del">
          <ac:chgData name="Carlos Leonel Ramirez Martinez" userId="14d3900238d93848" providerId="LiveId" clId="{3A4786DF-B001-4187-9818-67F064028064}" dt="2022-03-31T22:40:31.611" v="7249" actId="22"/>
          <ac:spMkLst>
            <pc:docMk/>
            <pc:sldMk cId="689540294" sldId="436"/>
            <ac:spMk id="4" creationId="{81695160-93EA-4896-BE7B-6AF58DA0CACB}"/>
          </ac:spMkLst>
        </pc:spChg>
        <pc:picChg chg="add del mod">
          <ac:chgData name="Carlos Leonel Ramirez Martinez" userId="14d3900238d93848" providerId="LiveId" clId="{3A4786DF-B001-4187-9818-67F064028064}" dt="2022-03-31T22:40:30.744" v="7248" actId="22"/>
          <ac:picMkLst>
            <pc:docMk/>
            <pc:sldMk cId="689540294" sldId="436"/>
            <ac:picMk id="6" creationId="{0E0D9EF9-2D5E-44EA-BD2B-421BDDF52446}"/>
          </ac:picMkLst>
        </pc:picChg>
        <pc:picChg chg="add mod ord modCrop">
          <ac:chgData name="Carlos Leonel Ramirez Martinez" userId="14d3900238d93848" providerId="LiveId" clId="{3A4786DF-B001-4187-9818-67F064028064}" dt="2022-03-31T22:44:02.486" v="7292" actId="1076"/>
          <ac:picMkLst>
            <pc:docMk/>
            <pc:sldMk cId="689540294" sldId="436"/>
            <ac:picMk id="8" creationId="{C51A48FF-3711-47A4-B1FA-857274313BF0}"/>
          </ac:picMkLst>
        </pc:picChg>
        <pc:picChg chg="add mod modCrop">
          <ac:chgData name="Carlos Leonel Ramirez Martinez" userId="14d3900238d93848" providerId="LiveId" clId="{3A4786DF-B001-4187-9818-67F064028064}" dt="2022-03-31T22:43:57.822" v="7291" actId="1076"/>
          <ac:picMkLst>
            <pc:docMk/>
            <pc:sldMk cId="689540294" sldId="436"/>
            <ac:picMk id="10" creationId="{AA28D3EC-D083-4A34-87F0-61736423E4E0}"/>
          </ac:picMkLst>
        </pc:picChg>
      </pc:sldChg>
      <pc:sldChg chg="addSp delSp modSp add mod modNotesTx">
        <pc:chgData name="Carlos Leonel Ramirez Martinez" userId="14d3900238d93848" providerId="LiveId" clId="{3A4786DF-B001-4187-9818-67F064028064}" dt="2022-04-29T03:35:28.182" v="7358"/>
        <pc:sldMkLst>
          <pc:docMk/>
          <pc:sldMk cId="3960069051" sldId="437"/>
        </pc:sldMkLst>
        <pc:spChg chg="del">
          <ac:chgData name="Carlos Leonel Ramirez Martinez" userId="14d3900238d93848" providerId="LiveId" clId="{3A4786DF-B001-4187-9818-67F064028064}" dt="2022-03-31T22:48:19.614" v="7303" actId="478"/>
          <ac:spMkLst>
            <pc:docMk/>
            <pc:sldMk cId="3960069051" sldId="437"/>
            <ac:spMk id="4" creationId="{F43D7E45-53AA-45F7-8FD3-C3B0A77DDCEE}"/>
          </ac:spMkLst>
        </pc:spChg>
        <pc:spChg chg="add del mod">
          <ac:chgData name="Carlos Leonel Ramirez Martinez" userId="14d3900238d93848" providerId="LiveId" clId="{3A4786DF-B001-4187-9818-67F064028064}" dt="2022-03-31T22:48:23.926" v="7304" actId="478"/>
          <ac:spMkLst>
            <pc:docMk/>
            <pc:sldMk cId="3960069051" sldId="437"/>
            <ac:spMk id="11" creationId="{968E7860-CD85-4F81-B3AF-C8B24FC72A34}"/>
          </ac:spMkLst>
        </pc:spChg>
        <pc:picChg chg="del">
          <ac:chgData name="Carlos Leonel Ramirez Martinez" userId="14d3900238d93848" providerId="LiveId" clId="{3A4786DF-B001-4187-9818-67F064028064}" dt="2022-03-31T22:47:14.810" v="7295" actId="478"/>
          <ac:picMkLst>
            <pc:docMk/>
            <pc:sldMk cId="3960069051" sldId="437"/>
            <ac:picMk id="6" creationId="{90E06C81-0A3A-4336-B378-0FCB08E51F4B}"/>
          </ac:picMkLst>
        </pc:picChg>
        <pc:picChg chg="add mod">
          <ac:chgData name="Carlos Leonel Ramirez Martinez" userId="14d3900238d93848" providerId="LiveId" clId="{3A4786DF-B001-4187-9818-67F064028064}" dt="2022-04-01T02:38:04.806" v="7356" actId="1076"/>
          <ac:picMkLst>
            <pc:docMk/>
            <pc:sldMk cId="3960069051" sldId="437"/>
            <ac:picMk id="7" creationId="{70508B25-6158-4F27-A9E0-EDC1B8B89057}"/>
          </ac:picMkLst>
        </pc:picChg>
        <pc:picChg chg="del">
          <ac:chgData name="Carlos Leonel Ramirez Martinez" userId="14d3900238d93848" providerId="LiveId" clId="{3A4786DF-B001-4187-9818-67F064028064}" dt="2022-03-31T22:47:15.617" v="7296" actId="478"/>
          <ac:picMkLst>
            <pc:docMk/>
            <pc:sldMk cId="3960069051" sldId="437"/>
            <ac:picMk id="8" creationId="{D9155D42-E84B-46E9-B268-1686739366BD}"/>
          </ac:picMkLst>
        </pc:picChg>
        <pc:picChg chg="del">
          <ac:chgData name="Carlos Leonel Ramirez Martinez" userId="14d3900238d93848" providerId="LiveId" clId="{3A4786DF-B001-4187-9818-67F064028064}" dt="2022-03-31T22:47:16.055" v="7297" actId="478"/>
          <ac:picMkLst>
            <pc:docMk/>
            <pc:sldMk cId="3960069051" sldId="437"/>
            <ac:picMk id="10" creationId="{00962C55-C94D-470E-BFFA-BC45948E1773}"/>
          </ac:picMkLst>
        </pc:picChg>
        <pc:inkChg chg="add">
          <ac:chgData name="Carlos Leonel Ramirez Martinez" userId="14d3900238d93848" providerId="LiveId" clId="{3A4786DF-B001-4187-9818-67F064028064}" dt="2022-04-29T03:35:28.182" v="7358"/>
          <ac:inkMkLst>
            <pc:docMk/>
            <pc:sldMk cId="3960069051" sldId="437"/>
            <ac:inkMk id="4" creationId="{706F2367-2C22-4E87-B184-DD0C13FFE719}"/>
          </ac:inkMkLst>
        </pc:inkChg>
      </pc:sldChg>
      <pc:sldMasterChg chg="addSldLayout modSldLayout">
        <pc:chgData name="Carlos Leonel Ramirez Martinez" userId="14d3900238d93848" providerId="LiveId" clId="{3A4786DF-B001-4187-9818-67F064028064}" dt="2022-03-30T01:36:13.072" v="6811" actId="478"/>
        <pc:sldMasterMkLst>
          <pc:docMk/>
          <pc:sldMasterMk cId="2933118997" sldId="2147483648"/>
        </pc:sldMasterMkLst>
        <pc:sldLayoutChg chg="delSp add mod modTransition setBg">
          <pc:chgData name="Carlos Leonel Ramirez Martinez" userId="14d3900238d93848" providerId="LiveId" clId="{3A4786DF-B001-4187-9818-67F064028064}" dt="2022-03-30T01:36:13.072" v="6811" actId="478"/>
          <pc:sldLayoutMkLst>
            <pc:docMk/>
            <pc:sldMasterMk cId="2933118997" sldId="2147483648"/>
            <pc:sldLayoutMk cId="612498395" sldId="2147483665"/>
          </pc:sldLayoutMkLst>
          <pc:picChg chg="del">
            <ac:chgData name="Carlos Leonel Ramirez Martinez" userId="14d3900238d93848" providerId="LiveId" clId="{3A4786DF-B001-4187-9818-67F064028064}" dt="2022-03-30T01:36:13.072" v="6811" actId="478"/>
            <ac:picMkLst>
              <pc:docMk/>
              <pc:sldMasterMk cId="2933118997" sldId="2147483648"/>
              <pc:sldLayoutMk cId="612498395" sldId="2147483665"/>
              <ac:picMk id="5" creationId="{DE2DE4B3-B39B-4E94-8EF4-5C3BFC5F7664}"/>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4/28/2022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07:41.90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4936 4739 147 0,'0'0'64'15,"0"0"-39"-15,0 0 8 16,0 0 9-16,0 0 7 0,113 0-4 15,-67 3 0 1,7 0-2-16,7 3-1 0,7-1 9 16,11-4 10-16,-1-1-14 15,9 0-4-15,3 0 10 16,2 0 14-16,3 0 11 16,11 0-23-16,-4-1 7 15,1-4-19-15,3-1 17 16,0 0-15-16,0 6 32 15,-3 0-17-15,7 0 11 16,-4 0 22-16,4 0-75 16,-5 0 21-16,-5 0-37 15,2 0 81-15,-7 0-47 16,7 0 8-16,-2 0-14 16,1 0-3-16,-5 0 13 0,6 0-36 15,-3 0 69-15,3 0-50 16,0 0 44-16,-6 0-63 15,-5 0 47-15,3 0-18 16,-7 0 5-16,1 6-21 16,0 0-13-16,-1 0-8 15,1 5 8-15,3 0-8 16,-1-2 8-16,-2 1 21 16,-1 1-21-16,1-3 29 15,-5 1-7-15,-3 0 10 16,-2 0 5-16,5 2-37 15,-3-3 56-15,3 2-60 16,1-5 36-16,-5 1-31 0,5-1 0 16,-5-1-5-16,-1-1 9 15,-3 2-9-15,1 1 0 16,-2-2 23-16,1-1-23 16,1 2 24-16,-7 0-19 15,3-2 25-15,-7-3-25 16,6 0 59-16,-5 0-60 15,7 0 6-15,-1 0 54 16,3 0 29-16,-5 0 48 16,9 0-67-16,1 0 63 15,0 0-94-15,1 0 40 16,9 0-77-16,-7 0 62 0,5 3-35 16,-5 1-27-16,-9 1 0 15,1-2-6-15,-9-3 5 16,-9 0 46-16,-3 0-40 15,-1 0-11-15,-8 0 97 16,-1 0-46-16,-3 0 93 16,2 0-23-16,-1 3-75 15,1-3 76-15,-8 5-11 16,2-3-111-16,-5-2 0 16,-5 0 0-16,-6 0 0 15,2 0 0-15,-8 0 0 16,-6 0 0-16,0 0 0 15,-4 0 0-15,2 0 0 16,-6 0 0-16,0 0 0 16,0 0 0-16,-14-2-498 0,-8-3-313 15,-4-2-34-15,-4 3 71 16,3 4 195-16,7 0 270 0</inkml:trace>
  <inkml:trace contextRef="#ctx0" brushRef="#br0" timeOffset="3304.75">14183 13096 162 0,'0'0'163'15,"0"0"-63"-15,0 0 20 16,0 0 58-16,0 0 29 15,0 0-21-15,0 0-60 16,-8-18 43-16,8 18 45 16,0 0-29-16,-4 0 30 15,4 0-27-15,0 0 104 16,0 0-5-16,0 8-102 16,0 20-48-16,0 14 244 0,0 15-106 15,4 5-77-15,8 7-70 16,2 5-128-16,-6 8 0 15,6 3 0-15,-6 2 0 16,0 6 0-16,2 3 0 16,-6 2 0-16,4-3 0 15,-4 0 0-15,6-8 0 16,-2-9 0-16,0-7 0 16,0-16 0-16,-8-19 0 15,6-10 0-15,-6-13 0 16,0-8 0-16,0-5 0 15,0 0 0-15,0 0 0 16,0 0 0-16,0 0 0 0,0 0 0 16,0 0 0-1,0 0 0-15,0 0 0 0,0 0 0 16,0 0 0-16,0 0 0 16,0-5 0-16,0-8 0 15,0-8-664-15,0-4-546 16,0-28 128-16,0 4 414 15,0 0 415-15</inkml:trace>
  <inkml:trace contextRef="#ctx0" brushRef="#br0" timeOffset="5639.88">14118 13149 71 0,'0'0'180'0,"0"0"-115"15,0 0 4-15,0 0 20 16,0 0 23-16,0 0-14 16,0 0-37-16,-8 0 11 15,12 0 27-15,18 0 72 16,9 0-24-16,11 0 63 16,6-2-55-16,5-1 66 15,7 3-54-15,4 0 81 0,11-2-42 16,3-2-74-1,5-1 87-15,0 0-61 16,3-2 105-16,5-4-83 0,10 2 523 16,-3 0-703-16,7 0 0 15,0 0 0-15,-7 3 0 16,3-2 0-16,-2 2 0 16,-7 2 0-16,-9-4 0 15,-7 3 0-15,-1-5 0 16,0-1 0-16,-3 1 0 15,7 0 0-15,-1 2 0 16,1-2 0-16,3 5 0 16,1-1 0-16,-1 1 0 15,1-1 0-15,0 6 0 16,3-1 0-16,1-2 0 0,-1 1 0 16,5-1 0-16,0 3 0 15,1 0 0-15,-1 0 0 16,-5 0 0-16,1 0 0 15,0 0 0-15,-1 0 0 16,3 0 0-16,-7 3 0 16,1 2 0-16,-10-4 0 15,-3 3 0-15,-5-2 0 16,-5 1 0-16,-4-1 0 16,5-2 0-16,1 3 0 15,-5-3 0-15,-1 0 0 16,4 0 0-16,-3 0 0 0,-1 0 0 15,5 0 0-15,-5 3 0 16,0-1 0-16,1-2 0 16,-5 4 0-16,5 2 0 15,3 0 0-15,0-1 0 16,-3 1 0-16,-1 0 0 16,-12-3 0-16,-5 0 0 15,-13 2 0-15,-8-3 0 16,4 1 0-16,-10-3 0 15,2 0 0-15,-2 3 0 16,-3-3 0-16,1 0 0 16,-10 0 0-16,0 0 0 15,0 0 0-15,0 0 0 0,0 0 0 16,0 0 0-16,0 0 0 16,0 0 0-16,0 1 0 15,0-1 0-15,0 0 0 16,0 0 0-16,0 0 0 15,0 0 0-15,0 0 0 16,0 0 0-16,0 0 0 16,0 0 0-16,0 0 0 15,0 0 0-15,0 0 0 16,0 0 0-16,0 0 0 16,0 9 0-16,0-1 0 15,0 12 0-15,0 7 0 16,0 14 0-16,0 11 0 15,0 9 0-15,0 9 0 16,0 4 0-16,0 6 0 0,4 4 0 16,8-7 0-16,2-1 0 15,2-1 0-15,-2-3 0 16,4-2 0-16,2-4 0 16,2-2 0-16,5 0 0 15,-1-5 0-15,0 0 0 16,0-8 0-16,-4-7 0 15,-6-9 0-15,-6-9 0 16,3-8 0-16,-9-7 0 16,-4-6 0-16,0-4 0 15,0-1 0-15,0 4 0 16,0-4 0-16,0 0 0 16,0 0 0-16,0 0 0 0,0 0 0 15,-8 0 0 1,-15 0 0-16,-7 0 0 0,-4 0 0 15,-10 0 0-15,1 0 0 16,-5 0 0-16,-4-5 0 16,-1 1 0-16,1-1 0 15,0 0 0-15,1 3 0 16,-1-4 0-16,3 0 0 16,-11 0 0-16,0 3 0 15,-11-5 0-15,3 1 0 16,-11 2 0-16,-3-2 0 15,-5-1 0-15,0 0 0 16,-5 0 0-16,5 1 0 16,1 1 0-16,3 3 0 0,10 3 0 15,3 0 0 1,5 0 0-16,9 0 0 0,-6 0 0 16,5 0 0-16,-7 0 0 15,-1 0 0-15,-5 0 0 16,-9 0 0-16,3 0 0 15,1 0 0-15,7 0 0 16,5-5 0-16,21 1 0 16,2-1 0-16,6 2 0 15,3-3 0-15,-3 2 0 16,4-1 0-16,4 2 0 16,-4 1 0-16,-1-4 0 15,1 4 0-15,-6-3 0 0,6 5 0 16,-9-5 0-16,-1 1 0 15,-6 0 0-15,-7 1 0 16,-3 3 0-16,-4-2 0 16,-11-2 0-16,3 3 0 15,-11 1 0-15,1 0 0 16,-5 0 0-16,0 0 0 16,5 0 0-16,5 0 0 15,3 0 0-15,5 0 0 16,9 0 0-16,-4 1 0 15,3 5 0-15,-5-6 0 16,-3 6 0-16,-9-1 0 16,-3 0 0-16,-5-5 0 15,-1 1 0-15,1 3 0 16,7-2 0-16,15 1 0 0,7 0 0 16,5-3 0-16,10 2 0 15,3-2 0-15,-1 0 0 16,6 0 0-16,-8 0 0 15,-7 0 0-15,-5 0 0 16,-12 3 0-16,1 2 0 16,5-1 0-16,3-1 0 15,15 3 0-15,12-6 0 16,8 0 0-16,10 0 0 16,4 0 0-16,4 0 0 0,0 0 0 15,0 0 0 1,0 0 0-16,0 0 0 0,0 0 0 15,0 0 0-15,0 0 0 16,0 0 0-16,0 0 0 16,0 0 0-16,0 0 0 15,0 0 0-15,0 0 0 16,4 5 0-16,8-4-1048 16,2 2-692-16,-2-3 846 0</inkml:trace>
  <inkml:trace contextRef="#ctx0" brushRef="#br0" timeOffset="11216.59">4997 13730 249 0,'0'0'211'0,"0"0"-110"15,0 0 63-15,0 0 145 16,0 0 130-16,0 0 8 15,-22-14-105-15,44 14-99 16,34 0-125-16,53 0 129 16,46 0-3-16,24 0-44 15,-6 8-13-15,-22-3-118 16,-20 5 63-16,-26-6-132 0,-18-4 86 16,-23 4-80-16,-3-4 57 15,-5 0-63 1,6 0 0-16,-5 0 41 0,-15 0-41 15,-16 0-237-15,-12 0-452 16,-10 0-277-16,-4 0 54 16,-14 0 275-16,-8 0 336 0</inkml:trace>
  <inkml:trace contextRef="#ctx0" brushRef="#br0" timeOffset="11539.88">6211 13612 372 0,'0'0'452'0,"0"0"-294"16,0 0 4-16,0 0 131 15,0 0 33-15,0 0 74 16,187-12-29-16,-92 10-56 16,10 2-39-16,-8 0-143 15,-11 0 13-15,-13 2-140 16,-21 10-1-16,-16 2-5 15,-20 1-5-15,-8-2-85 16,-8 0 84-16,0 3 6 16,-16 7 40-16,-18 1 61 15,-6 5-55-15,-13 1 28 16,7-1-68-16,-6-4-12 0,7-7-142 16,3 0-193-16,6-2-523 15,-2-1-14-15,7-5 131 16,5 1 388-16</inkml:trace>
  <inkml:trace contextRef="#ctx0" brushRef="#br0" timeOffset="12072.11">4824 14564 17 0,'0'0'256'16,"0"0"-170"-1,0 0-30-15,0 0 54 0,0 0 75 16,0 0-40-16,0 0-29 16,181 0 70-16,-42-8 21 15,52-9 34-15,23-2-42 16,-11-2-68-16,-22 3-41 16,-36 4-90-16,-24 0 0 15,-34 5 0-15,-27 0-34 16,-20 5-204-16,3 0-71 15,-9 3-24-15,-4 1-47 16,-16 0 60-16,-14 0 118 0</inkml:trace>
  <inkml:trace contextRef="#ctx0" brushRef="#br0" timeOffset="12421.79">6173 14340 570 0,'0'0'558'0,"0"0"-450"15,0 0-62-15,0 0 55 16,213-20 97-16,-106 5 21 16,-2 5-111-16,-19 5-85 0,-33 5-23 15,-5 0-8 1,-10 1-81-16,-11 16-52 0,-17-3 59 15,-10 12 8-15,0 7 74 16,-33 8 0-16,-5 5 38 16,-10 3-35-16,2-2 30 15,-3-14-30-15,11-5 14 16,6-7-17-16,12-11 0 16,5-2-47-16,7-6-98 15,4-2-25-15,4-5-119 16,0-18-38-16,0 0 13 0</inkml:trace>
  <inkml:trace contextRef="#ctx0" brushRef="#br0" timeOffset="13633.66">2570 13395 19 0,'0'0'208'16,"0"0"-142"-16,0 0-16 15,0 0 17-15,0 0 31 16,0 0 6-16,-113 144-29 16,103-112 26-16,10 3-17 15,0 0 5-15,4-1-16 16,14-2-18-16,8-9-31 0,5-1-14 15,3-8-8-15,2-5-2 16,-2-9 0-16,1 0-27 16,-5-4 26-1,0-15-1-15,-4-8 2 0,-4-3 0 16,-4-3 10-16,-10-6 10 16,-4 1 8-16,-4-6 29 15,0 1-27-15,-18-1-10 16,-6 6-18-16,-2 7-4 15,-4 8-9-15,-2 10 8 16,-3 13-16-16,1 0 15 16,4 0-9-16,8 18-10 15,0 13-5-15,10 6-118 16,3 13-94-16,9 22-18 16,0-8 35-16,9-15-39 0</inkml:trace>
  <inkml:trace contextRef="#ctx0" brushRef="#br0" timeOffset="14071.35">3130 13413 16 0,'0'0'236'15,"0"0"-198"-15,0 0-27 16,0 0-9-16,-149 72 3 15,114-44-5-15,9-2 1 16,6-6 1-16,10-8-2 0,6 0 3 16,4-7-3-16,0-4 0 15,8-1 0-15,18 0 0 16,5 0 0-16,9 0 0 16,2 0 0-16,2 0 0 15,-1-1 0-15,-3 1 7 16,-10 0 17-16,4 0 12 15,-11 0 13-15,-5 1-7 16,-2 10 17-16,-12 0 0 16,-4 1 11-16,0 6 16 15,-4 3-19-15,-18 10 11 16,-13-3-24-16,1-1 19 0,0 2-4 16,-2-12 14-16,12 0-41 15,-3-10-38-15,-3-2-4 16,8-2-119-16,0-3-100 15,4 0-45-15,18-37 10 16,0 1 69-16</inkml:trace>
  <inkml:trace contextRef="#ctx0" brushRef="#br0" timeOffset="14319.21">3408 13287 264 0,'0'0'191'0,"0"0"-89"0,0 0 76 16,0 0 46-16,0 0 2 16,0 0-31-16,38 121-123 15,-24-72-21-15,2-3-48 16,-2 3-3-16,-2-12-5 16,-4 0 2-16,2-6-48 15,-10-1-110-15,0-10-35 16,0-2-104-16,0-1 27 15,-10-17 80-15,-2 0 54 16,-6 0-44-16</inkml:trace>
  <inkml:trace contextRef="#ctx0" brushRef="#br0" timeOffset="14628.31">3212 13382 37 0,'0'0'198'0,"0"0"-139"16,0 0 6-16,0 0-14 15,0 0-2-15,0 0 5 16,109-128-2-16,-67 105-8 16,-1 8 18-16,-7 3 3 15,0 4-4-15,-8 8 0 16,1 0 12-16,-9 0 5 16,-2 3-21-16,-2 11 0 15,-10 6-46-15,-4 6 2 16,0 0-9-16,-4 5 19 15,-18-1-21-15,-9 1 7 16,1-3-9-16,-6 2-34 0,6-3 4 16,4-7-38-16,5-2-31 15,3-7-96-15,14-1 0 16,0-7-12-16,4-3 33 0</inkml:trace>
  <inkml:trace contextRef="#ctx0" brushRef="#br0" timeOffset="14987.89">3750 13242 216 0,'0'0'152'0,"0"0"-110"16,0 0 27-16,0 0 64 15,0 0 73-15,0 0-33 16,38 143-39-16,-11-99-72 15,-9-3-9-15,0 0-53 16,-2-8 0-16,-6-6-15 16,-2 0-59-16,-4-7-102 15,-4-4-135-15,0-11 42 0,-8-3 83 16</inkml:trace>
  <inkml:trace contextRef="#ctx0" brushRef="#br0" timeOffset="15189.38">3619 13333 53 0,'0'0'207'0,"0"0"-115"16,0 0-19-16,0 0 65 15,0 0-32-15,0 0-58 16,101-120 14-16,-45 103 15 0,9-1-14 16,1 2-37-1,-9 6-26-15,-11 7-18 0,-16 3-151 16,-4 0-10-1,-26 33 5-15,-4 1 22 0,-26 1-3 0</inkml:trace>
  <inkml:trace contextRef="#ctx0" brushRef="#br0" timeOffset="15333.3">3758 13490 124 0,'0'0'107'0,"0"0"-61"15,0 0 12-15,0 0 26 16,0 0-30-16,0 0-34 15,0 0-20-15,87-15-7 16,-65 12-48-16,-4 3-48 16,-10 18-48-16</inkml:trace>
  <inkml:trace contextRef="#ctx0" brushRef="#br0" timeOffset="15836.27">2209 14599 200 0,'0'0'147'16,"0"0"-104"-16,0 0 31 0,0 0 68 16,0 0 50-16,0 0-57 15,0 0-82-15,139 147-29 16,-117-109-22-16,-1-3-2 15,-3 5-26-15,-6-7-163 16,-2-1-51-16,-6-3 16 16,-4-11 8-16</inkml:trace>
  <inkml:trace contextRef="#ctx0" brushRef="#br0" timeOffset="16316.7">2322 14669 150 0,'0'0'176'0,"0"0"-119"16,0 0-10-16,0 0-5 16,0 0 23-16,91-147-21 15,-39 109-7-15,5 3-13 16,-5 7 17-16,-14 10-9 16,-8 7-32-16,-11 11-15 15,-15 0-41-15,-4 6 25 16,0 17 9-16,-4 5 1 15,-11 2 9-15,-1 3 12 16,-2-10 0-16,6-2 3 16,2-6-2-16,6-6 0 15,0-2 8-15,4-2-6 16,0-3 9-16,0 1-2 0,4-3 0 16,14 2-8-16,12-2 11 15,5 0 7-15,9 4-7 16,-2 0 0-16,2 4-13 15,-5 5 9-15,-9 5-9 16,2 2 5-16,-16 1-5 16,-8 4 1-16,-8 1-1 15,0 5 6-15,-12 5 1 16,-18 0 18-16,-14-3 0 16,5-2-10-16,-5-8 4 15,10-9-13-15,4-3-6 16,4-9-51-16,13-2-17 15,-1-8-18-15,14-34-51 16,0-4-63-16</inkml:trace>
  <inkml:trace contextRef="#ctx0" brushRef="#br0" timeOffset="16600.68">3069 14404 173 0,'0'0'139'16,"0"0"-103"-16,0 0 1 16,0 0 8-16,0 0 24 0,-82 121-25 15,72-82-1 1,2 2-18-16,8-3 7 0,0-5-15 16,0-7 1-16,8 0-17 15,6-11-1-15,8-5 0 16,-2-4-10-16,10-6-8 15,3 0-25-15,1-13-3 16,0-13-35-16,-4-2 1 16,0 0 3-16,-11-8 0 15,-11 5-38-15</inkml:trace>
  <inkml:trace contextRef="#ctx0" brushRef="#br0" timeOffset="16945.5">3108 14540 40 0,'0'0'209'16,"0"0"-123"0,0 0-6-16,0 0 50 0,0 0 20 15,0 0-54-15,0 0-84 16,44-20-11-16,-28 10-1 16,10-3-1-16,0 0 1 15,1 5-1-15,-5 0 1 16,-6 7-6-16,6 1 6 15,-8 0 0-15,-2 0 16 16,2 4 31-16,-6 15 23 16,4 8-26-16,-2 12 56 15,-1 4-31-15,3 6-41 16,-2 3 2-16,-6-9-30 16,4-7 10-16,2-13-8 15,-6-8-2-15,-4-13 0 0,4-2 0 16,-4 0-38-16,0 0-102 15,4 0-150-15,-4-17-82 16,4-1 79-16</inkml:trace>
  <inkml:trace contextRef="#ctx0" brushRef="#br0" timeOffset="17195.39">3593 14458 104 0,'0'0'307'0,"0"0"-198"16,0 0-24-16,0 0 92 15,0 0-20-15,0 0-36 16,0 0-95-16,93 131-12 16,-85-92-14-16,-4-3-32 15,-4-3-39-15,0-6-55 16,0 0-15-16,0-9 16 15,-8-5-18-15,0-11-40 16,-6-2-12-16</inkml:trace>
  <inkml:trace contextRef="#ctx0" brushRef="#br0" timeOffset="17465.27">3516 14374 259 0,'0'0'107'0,"0"0"-74"15,0 0 13 1,0 0 18-16,0 0-46 0,117-125-11 16,-74 115-7-16,1 7 4 15,-6 3 2-15,-8 0 15 16,-3 8 26-16,-9 11 10 16,-10 8 3-16,-8 3 23 15,0 8 16-15,-8 3-46 16,-19 5 35-16,-11 1-62 15,2-9-26-15,2 1-47 16,4-9-60-16,-13 6-150 0,11-5-2 16,8-13 73-16</inkml:trace>
  <inkml:trace contextRef="#ctx0" brushRef="#br0" timeOffset="18088.91">4723 15720 369 0,'0'0'307'0,"0"0"-250"15,0 0-10-15,0 0 130 16,0 0-61-16,213-21-70 16,-43-4-46-16,19-3 30 15,-2 5-30-15,-22 2 2 0,-44 5-2 16,-24 5 0-16,-37 7 0 15,-15 4-51-15,-3 0-142 16,-12 0-94-16,-4 0 35 16,-22 0 78-16</inkml:trace>
  <inkml:trace contextRef="#ctx0" brushRef="#br0" timeOffset="18327.84">6046 15539 89 0,'0'0'120'0,"0"0"-87"15,0 0 19 1,127-18 21-16,-89 17 16 0,-8 1 11 16,-3 0 13-16,-5 0 1 15,-14 0-10-15,-2 4-35 16,-6 10-50-16,-6-2-19 15,-14 6-70-15,-47 11-149 16,11-3-42-16,-5-9 63 0</inkml:trace>
  <inkml:trace contextRef="#ctx0" brushRef="#br0" timeOffset="18824.84">1988 15914 217 0,'0'0'185'0,"0"0"-144"15,0 0-8-15,0 0 65 16,0 0 65-16,0 0 15 16,0 0-62-16,105 51-19 15,-75-15-49-15,-10 4-22 16,-2 1-26-16,0 3-129 15,-14-3-162-15,-4-2 25 16,0-9 56-16,0-6 17 0</inkml:trace>
  <inkml:trace contextRef="#ctx0" brushRef="#br0" timeOffset="19145.34">2010 16001 158 0,'0'0'137'0,"0"0"-91"15,0 0-11-15,0 0 9 16,0 0 1-16,129-118 6 16,-89 98 9-16,2 4 21 15,-7 9 0-15,-9 4-35 16,-8 3-37-16,-4 0-9 0,-14 8-4 16,0 15-7-1,0 9 3-15,0 10 3 0,-10 2 5 16,2 0 8-16,4-9 0 15,4-1-7-15,0-11 5 16,0-2-6-16,16-10 16 16,10 2-14-16,4-9 10 15,7-4-5-15,1 0-7 16,-4 0-59-16,2-8-91 16,3-7-23-16,-9 1 0 15,-8-1-9-15</inkml:trace>
  <inkml:trace contextRef="#ctx0" brushRef="#br0" timeOffset="19392.2">2638 15845 181 0,'0'0'178'16,"0"0"-99"-16,0 0 30 15,0 0 44-15,0 0 6 16,0 0-42-16,0 0 2 15,71 61-38-15,-45-25 36 16,0 3-64-16,-2-2-46 16,3-1-7-16,-9-8-53 15,0-2-48-15,-10-8-78 16,0-4-94-16,-4-5 42 0,-4-4 49 16,0-2 76-1,0-3-53-15</inkml:trace>
  <inkml:trace contextRef="#ctx0" brushRef="#br0" timeOffset="19639.06">2973 15827 359 0,'0'0'301'0,"0"0"-169"16,0 0 81-16,0 0 46 15,0 0-30-15,0 0-2 16,0 0-106-16,123 115-76 16,-99-79-38-16,-2-5-7 15,-4 0-133-15,-10-6-147 16,-4 1-53-16,-4-9-48 0,0-3 55 16,-4-7 132-16</inkml:trace>
  <inkml:trace contextRef="#ctx0" brushRef="#br0" timeOffset="19933.43">2946 15757 168 0,'0'0'233'16,"0"0"-109"-16,0 0-6 16,0 0 22-16,0 0-26 15,0 0-110-15,143-111-4 16,-72 82-17-16,-3 10 3 0,3 15 14 15,-23 4 0-15,-9 4 10 16,-17 21 3-16,-14 7 17 16,-8 6 11-16,-4 9 37 15,-26-4-10-15,-5 1-14 16,-1-8 18-16,-2-3-50 16,8-12 9-16,-1-3-31 15,9-5-31-15,4-6-124 16,6-2-92-16,4-5-31 15,2 0 45-15,6 0 65 0</inkml:trace>
  <inkml:trace contextRef="#ctx0" brushRef="#br0" timeOffset="26443.34">14088 12291 73 0,'0'0'101'15,"0"0"-80"-15,0 0-5 16,169-49 13-16,-100 39 5 16,1 2-9-16,9 6-3 15,-3 2 10-15,-1 0 6 16,-5 0 1-16,-5 7 4 16,-5 9-1-16,-8 7 6 15,-7 3-15-15,-3 7-8 16,-2 3 31-16,-5 5 10 15,-1-3-8-15,-4-3-5 16,-4-4 2-16,-4-10 8 16,-6-2-1-16,-5-7-43 0,-7-6 10 15,-4-4-27-15,0-2 17 16,0 0-19-16,0 3 0 16,0-3 0-16,0 0-1 15,0 1-15-15,0-1-88 16,0 3-19-16,0-1-75 15,-27-2 27-15,5 0-3 16,-4 0 10-16</inkml:trace>
  <inkml:trace contextRef="#ctx0" brushRef="#br0" timeOffset="26984.84">14978 12531 158 0,'0'0'125'0,"0"0"-70"16,0 0 17-16,0 0 14 0,0 0-1 15,0 0-23-15,0 0-11 16,8-4-12-16,0 4 38 16,6 4 24-16,2 13-2 15,3 1-23-15,-1-4-35 16,-2 5 13-16,2-1-8 16,0-6-11-16,-6-1-33 15,2-2 11-15,-10-5-8 16,0 1-10-16,0-4 1 15,-4-1 4-15,4 0 2 16,-4 0 0-16,0 0 12 16,0 0-14-16,0 0 33 15,4 0-13-15,7 0 19 0,-3-1-37 16,4-10 11 0,10-1 3-16,-4-5-16 0,4 5 0 15,-2-4-21-15,2-2 16 16,-4 3-32-16,-1-2 32 15,1 4-2-15,-6 0 5 16,-2 4 2-16,-6 4-2 16,0 4 4-16,-4 1 0 15,0 0 27-15,0 0-9 16,0 0 21-16,-8 0-38 0,-6 0 35 16,-2 0-35-16,-6 0 52 15,-5 0-55 1,1 0 18-16,-4 0-15 0,0 0-3 15,4 0 0-15,-5 0-12 16,5 0 9-16,4 0-105 16,10 1-84-16,6 7-127 15,6-2-83-15,0-6 145 0</inkml:trace>
  <inkml:trace contextRef="#ctx0" brushRef="#br0" timeOffset="38770.21">12525 11855 35 0,'0'0'43'15,"0"0"37"-15,0 0-24 16,0 0-37-16,0 0-12 16,0 0 22-16,-10 111-11 0,10-75-9 15,0 2 8-15,0 3-4 16,0 2 8-16,0 3 1 16,0-2 4-16,0 5-9 15,0 3 9-15,0-2-11 16,0 4 0-16,0 3 4 15,0-4-7-15,0 7 2 16,0-2-2-16,0-2 1 16,6 1-4-16,-6-4 4 15,4-1-8-15,-4-6 1 16,0-1 8-16,4 0 0 16,-4-4 1-16,0 3-5 15,0-4 19-15,0-2-22 0,0 3 6 16,0 4-3-1,0 3 16-15,0 3-16 0,0-2 0 16,0 3-2-16,0-4-7 16,0 1 8-16,0-2-9 15,0 0 6-15,0 2-6 16,0-9 2-16,0 1-2 16,-4-1 1-16,0 1 1 15,4 2-1-15,-6-5 8 16,2 3-7-16,4 0-3 15,-4-5 2-15,-4 4 5 16,8 0-1-16,-4-2 16 16,0 3-20-16,-2-1 10 15,2 0-2-15,0 4-9 16,0-4 11-16,0 1-11 0,0 0 1 16,4-3-1-16,0-4 0 15,0 2 0-15,0-3 0 16,0 3 0-16,0 5 7 15,0-3-7-15,0 1 0 16,0 2 0-16,0 0 5 16,0 0-12-16,0 4 14 15,0-6-9-15,0 2 2 16,-6-3 0-16,6-7 0 16,-4-5 0-16,4-3 0 15,-4-5 6-15,4-3-15 16,-4 1 18-16,4-3-10 0,-4-3 1 15,4-4 0-15,0-2 0 16,0-1 0-16,0-3 1 16,0 0 0-16,0 0 2 15,0 0 4-15,0 0-2 16,0 0-4-16,0 0 17 16,0 0-5-16,0 0-11 15,0 0 0-15,0 0-1 16,0 0 13-16,0 0-13 15,0 0 10-15,0 0-11 16,8 0-1-16,6 0 1 16,2 0 2-16,10 0-2 15,0-3 11-15,8 0-9 16,3 2-2-16,-3-3 8 0,4-1-7 16,-4 0-2-16,7 3 2 15,-3-6-5-15,2-2 12 16,3 2-11-16,-3 0 3 15,2 3 0-15,-8-3 0 16,7 6-8-16,-11 2-4 16,-4 0-16-16,0 0 18 15,-4 0 0-15,-2 0 10 16,3 0-2-16,-1 2 0 16,0 1-9-16,-2-1-9 15,-2-2-28-15,0 0-7 16,-2 0 18-16,-5 0 8 15,-7 0 10-15,0 0 4 16,-4 0 11-16,0 0 3 16,0 0 0-16,0 0 1 15,0 0-2-15,0 0 0 0,0-7-2 16,0-9-1-16,0-7 2 16,0-4 3-16,0-7 1 15,0-6-1-15,-4-3 1 16,0 1 0-16,-3-9 20 15,3-1-13-15,-4 1 10 16,4 0-17-16,-4-6 17 16,-2-5-18-16,2 1 4 0,0-6-4 15,-2 3 0 1,2-5-1-16,0 3-16 0,-6-3 17 16,6-2 0-1,0 6-7-15,-6-2 17 0,6 3-10 16,-2 5 5-16,5 2 0 15,1 3-5-15,0 7 0 16,4 0-1-16,0 1 7 16,0 8-7-16,0-6 2 15,0 5 1-15,0-4-1 16,0-1-1-16,0 1 1 16,0 0 0-16,0-3 5 15,0 1-6-15,-4 1 6 16,4 7-6-16,0-2 0 15,0 1 0-15,0 0 0 0,0 2-6 16,0 0-1-16,0 0 2 16,0-3-1-16,4 3 5 15,-4 0 2-15,0-1 2 16,0 0-2-16,0-4 10 16,0 2-11-16,0 2 7 15,0 0-6-15,0 2 0 16,0-2 4-16,0 5-5 15,0-4 0-15,0 2 0 16,0-1 0-16,0 1 0 16,0 1 3-16,0 2-2 15,0-2-1-15,0 2 0 16,0 3 0-16,-4-1 5 16,0 1-5-16,4 5 3 15,-4 0-2-15,4-3-2 0,0 8 2 16,0 1-4-16,-6 2 3 15,6 4 0-15,0 5 7 16,0 5-1-16,0 1 23 16,0 0-9-16,0 0 4 15,0 0-17-15,0 0 9 16,-4 0-16-16,4 0 10 16,0 0-9-16,0 0 0 15,0 0 10-15,0 0-3 16,-4 0 18-16,0 0-12 15,-10 0 23-15,2-4-29 16,-6-2 0-16,2 0-8 16,-10 0 16-16,-1 1-5 0,-3 1-9 15,-4 1 0 1,-10 3 13-16,5 0-18 0,-5 0 5 16,10 0-4-16,-6 0 4 15,9 0-2-15,5 0 0 16,-4 0 0-16,10 0 0 15,2 0 0-15,4 0-2 16,6 0-10-16,4 0 1 16,4 0-51-16,0 0-15 15,0 0 1-15,0 0 46 16,-4 0 17-16,4 0 3 16,-5 0 9-16,-1 0-14 0,2 0 14 15,0 0-13 1,0 0 14-16,4 0-6 0,-4 0 6 15,4 0 1-15,0 0 15 16,0 0 4-16,0 0-6 16,0 0 12-16,-4 0-14 15,0 0 2-15,-6 0-14 16,6 0 0-16,0 0 1 16,4 0-1-16,-4 0 6 15,4 0 0-15,0 0 2 16,0 0-8-16,0 0 12 15,0 0-12-15,0 0 6 16,0 0-4-16,0 0 2 0,0 0-3 16,0 0-1-1,0 0 0-15,0 0 1 0,0 0-2 16,0 0-8-16,0 0 8 16,0 0-13-16,0 7 1 15,0 10-6-15,-4 11 18 16,4 2-5-16,0 8 5 15,0 12-5-15,0 0-11 16,0 2 11-16,0 7-11 16,0-3 2-16,0 1-14 15,0-1 2-15,0 2 4 16,0 0 11-16,0-2 1 16,0-1-4-16,0 2 7 15,4-6-20-15,-4 1 9 16,4-4 0-16,-4 1 9 0,4-4-10 15,-4 4 7-15,4 1 4 16,-4-7-1-16,0 3 1 16,0 0 1-16,0-2 8 15,0 2-3-15,0 0 3 16,0-2-1-16,0-2-2 16,0-5 3-16,0 2 0 15,0-6-1-15,0 0 1 16,0-2 0-16,0 2-3 15,0 4 3-15,0 1 0 16,0-1 0-16,-4 4 0 16,0-1 0-16,0-2 0 0,0 0-3 15,-2-1 3 1,2-5 0-16,0-3 0 0,4 1-1 16,0-1 0-16,0 1 2 15,0 1-2-15,0 0 0 16,-4 5 1-16,4-4 4 15,-4 4-4-15,4 3 0 16,-4-5 0-16,0 2 2 16,-2 2-2-16,2-4 0 15,4 1 0-15,-4-2 0 16,0 1 0-16,0 0 0 16,4-2 0-16,-4 4 0 15,-2 5 1-15,-2 0 3 0,4 3-3 16,-4 1 0-1,1 0-2-15,3-3 1 0,0-1 0 16,4-4 0-16,0-8-3 16,0-5 3-16,0-8 0 15,0-9-1-15,0-1-6 16,0-4 7-16,0 1-21 16,0-3-37-16,0 0-28 15,0 0-92-15</inkml:trace>
  <inkml:trace contextRef="#ctx0" brushRef="#br0" timeOffset="39428.33">12604 12468 70 0,'0'0'121'0,"0"0"-113"16,0 0-8-16,102-126-2 15,-41 70 2-15,5-6 5 16,-1 8-5-16,-1 4 1 16,-16 13-1-16,-13 11 0 15,-13 13-3-15,-18 12-12 16,-4 5-25-16,-12 19-1 15,-10 8-3-15</inkml:trace>
  <inkml:trace contextRef="#ctx0" brushRef="#br0" timeOffset="39706.73">12586 12896 156 0,'0'0'77'0,"0"0"-43"16,0 0-19-16,0 0-6 15,0 0 4-15,0 0-4 16,116-111-7-16,-67 65-2 16,3-3 3-16,4-1-3 0,-9 4 0 15,1 6-4-15,-18 15-12 16,-8 10-12-16,-7 12-8 15,-15 9-34-15,0 20 5 16,-23 2 33-16</inkml:trace>
  <inkml:trace contextRef="#ctx0" brushRef="#br0" timeOffset="39936.31">12650 13262 177 0,'0'0'52'0,"0"0"-39"16,0 0-6-16,0 0 14 15,117-115 1-15,-69 71-5 16,4-2-11-16,1 0-2 16,-5 8-4-16,-10 4 0 15,-3 16 0-15,-17 11-28 16,-10 7-19-16,-8 25-27 15,-8 11 8-15,-14 3-27 0</inkml:trace>
  <inkml:trace contextRef="#ctx0" brushRef="#br0" timeOffset="40175.68">12686 13742 139 0,'0'0'85'0,"0"0"-54"16,0 0-10-16,0 0 2 15,133-139-9-15,-70 85-4 16,5-8-8-16,7 6 0 16,-7 2-2-16,-3 10-3 15,-17 11-17-15,-14 15-19 16,-20 18-15-16,-10 5-53 15,-4 18 3-15</inkml:trace>
  <inkml:trace contextRef="#ctx0" brushRef="#br0" timeOffset="40409.94">12807 13918 156 0,'0'0'63'0,"0"0"-43"16,0 0-14-16,0 0-2 16,125-102 4-16,-69 52 0 15,11-3-3-15,-3 4-4 0,-7 6-1 16,-5 7 0 0,-14 10 0-16,-12 16-23 0,-11 10-32 15,-11 0-23 1,-4 10-21-16</inkml:trace>
  <inkml:trace contextRef="#ctx0" brushRef="#br0" timeOffset="40634.81">12743 14395 193 0,'0'0'36'0,"0"0"-23"16,0 0-2-16,143-146 2 16,-87 95-7-16,4-1-4 0,-3 6-2 15,-5 6 0-15,-10 6 0 16,-1 10-13-16,-25 24-29 16,-6 0-44-16</inkml:trace>
  <inkml:trace contextRef="#ctx0" brushRef="#br0" timeOffset="40875.18">12646 14929 50 0,'0'0'39'0,"0"0"-39"16,187-153-7-16,-104 84 7 16,-1 2 18-16,-3 7-5 15,-19 13-5-15,-13 19-8 16,-21 13-15-16,-12 12-60 0</inkml:trace>
  <inkml:trace contextRef="#ctx0" brushRef="#br0" timeOffset="41144.15">12646 15244 176 0,'0'0'58'0,"0"0"-42"16,117-78-5-16,-61 37 10 16,15-8-1-16,1-2-11 15,-1 2-7-15,-15 5-2 16,-4 6-1-16,-13 12-19 16,-25 22-29-16,-10 4-57 15,-4 0-5-15</inkml:trace>
  <inkml:trace contextRef="#ctx0" brushRef="#br0" timeOffset="41445.49">12608 14728 115 0,'0'0'129'16,"0"0"-101"-16,0 0-17 15,0 0-11-15,0 0 18 16,0 0 14-16,129 74-19 0,-81-46-5 16,-4 2-2-16,3 2 4 15,-7 0-10-15,-6 2-2 16,-8-2-26-16,-8-3-3 15,-6-7-16-15,-8-8-30 16,-4-10-29-16</inkml:trace>
  <inkml:trace contextRef="#ctx0" brushRef="#br0" timeOffset="41709.19">12729 14374 196 0,'0'0'118'15,"0"0"-98"-15,0 0-17 16,0 0-3-16,0 0 12 16,116 93-6-16,-67-58-2 15,3 3 3-15,0 2-2 16,1-10-5-16,-11 0 0 15,-8-4-3-15,-12-3-25 16,-3-5-27-16,-11-10-12 16,-8-5-52-16</inkml:trace>
  <inkml:trace contextRef="#ctx0" brushRef="#br0" timeOffset="41974.12">12698 13956 174 0,'0'0'132'0,"0"0"-94"16,0 0-28-16,0 0-7 16,0 0 0-16,0 0 8 15,0 0-1-15,127 118-2 16,-93-79-1-16,1-3-4 0,-1-8 0 15,-8-1-3 1,-8-8 0-16,-2-3-6 0,-6-5-44 16,-6-5-14-16,-4-3-55 15</inkml:trace>
  <inkml:trace contextRef="#ctx0" brushRef="#br0" timeOffset="42241.47">12668 13439 178 0,'0'0'83'0,"0"0"-59"15,0 0-19-15,0 0-3 16,0 0 18-16,0 0-7 0,117 41-6 15,-77-10-2-15,2 5 1 16,-7 0-6-16,1 2 2 16,-12-5-2-16,-2-3-18 15,-4-1-30-15,-10-6-17 16,-3-11-68-16</inkml:trace>
  <inkml:trace contextRef="#ctx0" brushRef="#br0" timeOffset="42491.33">12743 13126 203 0,'0'0'142'16,"0"0"-119"-16,0 0-23 15,0 0-11-15,0 0 5 16,0 0 6-16,0 0-1 15,116 101 1-15,-85-71-2 16,-1-2 1-16,-4-5 0 16,-10-2 1-16,-2-11-28 15,-6-5-7-15,2-3-23 16,-6-2-68-16</inkml:trace>
  <inkml:trace contextRef="#ctx0" brushRef="#br0" timeOffset="42723.21">12777 12647 186 0,'0'0'94'0,"0"0"-61"16,0 0-25-16,0 0-2 15,0 0 0-15,0 0 3 16,0 0-4-16,105 36-3 15,-75-16-2-15,0 2 0 16,-14-3 0-16,-2-1-23 16,-6 0-13-16,-8-2-15 0,0-6-63 15</inkml:trace>
  <inkml:trace contextRef="#ctx0" brushRef="#br0" timeOffset="42988.23">12710 12255 185 0,'0'0'79'15,"0"0"-37"-15,0 0 16 16,0 0-1-16,0 0-17 16,0 0-25-16,0 0 6 15,49 13 27-15,-23 10-9 0,0-5 15 16,-4 0-24-1,0-3-5-15,-5-2-24 0,1-5 6 16,-6 2-7-16,-2-5-1 16,-6 3-69-16,0 0-71 15,-4 2 2-15,0-2-22 16</inkml:trace>
  <inkml:trace contextRef="#ctx0" brushRef="#br0" timeOffset="46564.52">12747 11323 135 0,'0'0'138'0,"0"0"-96"16,0 0-8-16,0 0 10 0,0 0-1 16,0 0-14-16,0 0 18 15,86 23-3-15,-29-11 10 16,11 0-12-16,19-1 9 15,26-5-13-15,32-6 31 16,28 0-22-16,8-6-5 16,-16-11-8-16,-38 4-26 15,-40 0-8-15,-27 8 0 16,-8-5-4-16,5 2 13 16,-1-2-6-16,5 2-2 15,-17-2-1-15,-10 6 0 16,-12 3-28-16,-10 1-86 15,-8 0-46-15,-4 0-33 0,0 0-34 0</inkml:trace>
  <inkml:trace contextRef="#ctx0" brushRef="#br0" timeOffset="46912.65">14356 11197 322 0,'0'0'336'16,"0"0"-236"-16,0 0-3 16,0 0 17-16,0 0-20 15,0 0-39-15,0 0-45 16,123-3 15-16,-75 11-23 16,-6 0 9-16,-7-1-11 0,-9 4-11 15,-16-1 7-15,-10 8-26 16,0 8 28-16,-22 7 2 15,-9 3 23-15,-13 5-12 16,2-3 8-16,-6-4-19 16,9-9-4-16,3-7-9 15,6-2 11-15,8-7-13 16,6-1-42-16,5-8 10 16,3 0-78-16,4 0-29 15,-4-3-5-15,4-15-27 16,-6 0-110-16</inkml:trace>
  <inkml:trace contextRef="#ctx0" brushRef="#br0" timeOffset="47616.91">12867 10531 37 0,'0'0'167'15,"0"0"-118"-15,0 0-18 16,0 0-10-16,0 0-3 16,0 0 20-16,0 0 13 15,5 59 15-15,-1-22 20 16,2 8 39-16,-6 9 21 0,4 1-28 16,0 2-65-1,0-9-20-15,0-6-31 0,4-12-1 16,-2-7 9-16,-2-10-7 15,0-4-6-15,-4-8-21 16,8-1-44-16,-8 0-81 16,4 0-8-16,-4 0 8 15,10-10 3-15,-2-8-2 16,-4 0-60-16</inkml:trace>
  <inkml:trace contextRef="#ctx0" brushRef="#br0" timeOffset="48150.34">13071 10641 226 0,'0'0'96'0,"0"0"-17"16,0 0-4-16,0 0-4 16,0 0-32-16,0 0-8 15,0 0 9-15,30 68 0 16,-20-34 8-16,-2 0-13 15,6-2-7-15,-10-1-22 16,4-3 7-16,-4-4-12 16,-4-6-1-16,0-3 3 15,0-6 3-15,0-5-12 16,0-4 14-16,0 0-6 16,4 0-1-16,-4 0 24 15,5-3-9-15,1-17-5 16,2-9-11-16,4-7-19 15,-2-5 17-15,2 4-13 0,2-1 14 16,2 4-21-16,-2 6 22 16,2 6-9-16,-6 5 9 15,2 10 0-15,-4 4 8 16,3 3 1-16,-3 0-2 16,6 8 24-16,-2 11-17 15,6 8 15-15,-6 5-20 16,2 5 15-16,-2 2-8 15,-4-2 1-15,-2-3 3 16,2-6-6-16,-8-4 4 16,4-7-16-16,0-7 1 15,-4-5-3-15,0-2 0 16,0 0-52-16,0-3-57 0,4 0-94 16,0 0 30-16,-4-3-5 15,6-12 83-15</inkml:trace>
  <inkml:trace contextRef="#ctx0" brushRef="#br0" timeOffset="48407.47">13544 10592 163 0,'0'0'154'0,"0"0"-108"16,0 0-9-16,0 0 1 0,0 0 60 15,0 0-12-15,0 0-51 16,67 144-2-16,-55-100-20 16,2-2 2-16,-6-8-14 15,-4 0-1-15,4-14 0 16,-8-2-1-16,0-6-29 16,0-6-84-16,0-1-19 15,0-5-19-15,0-8 3 16</inkml:trace>
  <inkml:trace contextRef="#ctx0" brushRef="#br0" timeOffset="48727.97">13480 10804 28 0,'0'0'60'0,"0"0"-45"16,0 0-15-16,0 0-13 0,0 0-4 15,0 0-48-15</inkml:trace>
  <inkml:trace contextRef="#ctx0" brushRef="#br0" timeOffset="49082.8">13480 10804 20 0,'-87'95'47'15,"79"-95"8"-15,2-5-13 16,2-5 15-16,4-6-22 15,0-2 14-15,0-5 5 16,0 0 9-16,0-4-23 16,0-4 1-16,4-2 0 15,10-1 7-15,-2 5 4 16,10 5-25-16,1 3 12 0,3 3-13 16,0 3-6-16,4 2 4 15,-8 3 4-15,-6 10 12 16,-2 0-23-16,-5 0 21 15,-5 20 26-15,6 14 29 16,-6 4-30-16,0 3 5 16,-4 0-28-16,4-3-22 15,0-1-3-15,0-8 12 16,0-3-7-16,-4-5-7 16,0-5 0-16,0-7-11 15,6 0 3-15,-6-9-3 16,0 2-4-16,0-2-22 15,4 0-88-15,-4 0-72 0,4 0-109 16,0-5 17-16,-4-14 82 16</inkml:trace>
  <inkml:trace contextRef="#ctx0" brushRef="#br0" timeOffset="49368.18">13802 10608 126 0,'0'0'181'0,"0"0"-126"16,0 0-21-16,0 0 30 16,0 0 36-16,0 0-30 15,0 0-11-15,34 138-14 0,-22-99 7 16,2-3 18-16,-6-7-46 15,1 0-9-15,-3-6-15 16,2-5 0-16,-4-4-21 16,0-8-51-16,-4 2-90 15,0-3-14-15,0-5 42 16,-8 0-40-16</inkml:trace>
  <inkml:trace contextRef="#ctx0" brushRef="#br0" timeOffset="49682.55">13713 10608 206 0,'0'0'154'15,"0"0"-96"-15,0 0-18 0,0 0 18 16,0 0-45-16,0 0-13 16,93-125-3-16,-55 106 3 15,3 4 0-15,-7 9 5 16,-8 4 18-16,-6 2 0 15,-2 0 14-15,-10 18 0 16,-8 10 4-16,0 13 18 16,0 5 8-16,-16 3-6 15,-6 0-22-15,-4-3 3 16,4-13-39-16,6-7 13 16,6-11-16-16,1-4-8 0,9-10-66 15,0 3-44 1,0-3-30-16,0-1-23 0,4 0-6 15,7-5-27-15</inkml:trace>
  <inkml:trace contextRef="#ctx0" brushRef="#br0" timeOffset="50065.64">14130 10685 251 0,'0'0'161'15,"0"0"-130"-15,0 0-9 16,0 0 31-16,0 0 1 16,0 0-21-16,0 0-10 15,-12 124-23-15,12-100 14 0,12-7-3 16,6 0-1-16,5-8-3 16,3-3 13-16,0-6 6 15,4 0 4-15,0 0-22 16,1-10 0-16,-5-12-9 15,0-2 2-15,-10 1 0 16,-6-5-1-16,-10 2 16 16,0-3-9-16,0 6-7 15,-22-2-15-15,-4 7-10 16,0 5 19-16,-9 8-17 16,1 5 14-16,2 0-7 0,-2 8 10 15,7 10-11 1,11 2-25-16,6 3-48 0,10 8-33 15,0-4 2-15,6-5-84 0</inkml:trace>
  <inkml:trace contextRef="#ctx0" brushRef="#br0" timeOffset="50461.35">14483 10674 55 0,'0'0'249'16,"0"0"-173"-16,0 0-36 16,0 0-11-16,0 0-13 0,0 0 4 15,0 0 1-15,68 35 14 16,-46-8-18-16,-4-2 6 16,5 6-14-16,-11-1-3 15,2-2-5-15,-10-2-1 16,-4-3 0-16,0-5 1 15,0-7-2-15,0-4-25 16,0-4 7-16,0-3 15 16,-4 0 4-16,-6-4 0 15,-2-17-10-15,4-8 10 16,-6-6 5-16,5-6-2 16,5-4-3-16,-2 0-5 15,6-1-9-15,0 1 14 16,0 8-18-16,0 3 1 15,14 9 4-15,-1 7-6 0,1 2-17 16,2 10-42-16,-2 5-11 16,-2 1-66-16</inkml:trace>
  <inkml:trace contextRef="#ctx0" brushRef="#br0" timeOffset="50779.27">14938 10298 124 0,'0'0'273'16,"0"0"-161"-16,0 0 1 0,0 0 12 16,0 0 18-16,0 0-51 15,0 0 73-15,14 120-54 16,-6-59 9-16,0 9 57 15,6-4-71-15,-6-4 23 16,2-3-88-16,-2-14-9 16,0-8-28-16,-4-10-8 15,0-9-32-15,3-7-115 16,-7-3-50-16,0-4-81 16,0-4-24-16,0 0-56 15,-15 0 135-15,-1-14 12 0</inkml:trace>
  <inkml:trace contextRef="#ctx0" brushRef="#br0" timeOffset="50987.48">14813 10605 402 0,'0'0'355'0,"0"0"-193"15,0 0 40-15,0 0 85 16,0 0-37-16,121-23-67 15,-65 15-104-15,1 1-4 16,-13 1-71-16,-6-1-4 16,-8 7-172-16,-15 0-252 15,-11 2-42-15,-4 16-49 16,0 0 203-16</inkml:trace>
  <inkml:trace contextRef="#ctx0" brushRef="#br0" timeOffset="63430.53">21725 12749 197 0,'0'0'63'0,"0"0"-39"15,0 0-1-15,0 0 6 16,0 0-2-16,0 0-3 16,117 8-3-16,-30-3 20 15,29 4 9-15,41-8-2 16,13-1-11-16,-5 0 2 16,-14 0-4-16,-12-1-7 15,-4-8-5-15,0-1-22 16,-23 6 14-16,-25-5-2 15,-16 4 15-15,-15 5-1 16,4-3 23-16,5 1 9 16,5-1 8-16,-13 3 8 0,-15 0-17 15,-8 0-1-15,-8 0-46 16,-8 0 4-16,-9 0-15 16,-5 0-2-16,-4 0-54 15,0 0-30-15,-17 0-52 16,-27-1-121-16,2-5-41 15,2 3 43-15</inkml:trace>
  <inkml:trace contextRef="#ctx0" brushRef="#br0" timeOffset="63798.16">23439 12601 238 0,'0'0'225'0,"0"0"-141"0,0 0-6 16,0 0 105-16,0 0 16 16,0 0 2-16,0 0-81 15,127 30 22-15,-63-19-10 16,7 1-38-16,-7 1-54 16,-3 3-33-16,-9-6 17 15,-14 3-18-15,-11 0 25 16,-13 2-28-16,-10 0 53 15,-4 7 4-15,0-3 55 16,-23 7-7-16,-11-3 8 0,-4 0-20 16,-10 0-64-1,7-7 5-15,3-3-33 0,8-3-8 16,12-5-1-16,6 0-63 16,4 0-94-16,2-5-92 15,6 0-188-15,0 0-44 16,6 0-23-16,6-2 274 0</inkml:trace>
  <inkml:trace contextRef="#ctx0" brushRef="#br0" timeOffset="65039.22">22440 13611 191 0,'0'0'77'16,"0"0"-59"-16,205 0-9 15,-31 0 54-15,21-5 46 16,8-3-15-16,-15 3-39 16,-37 5-12-16,-6-4 11 15,-38 4-24-15,-25 0-13 16,-29 0-17-16,-17 0-39 16,-6 0-93-16,-14 0-34 15,-16 0 17-15,0-4 17 16,-16-4 39-16</inkml:trace>
  <inkml:trace contextRef="#ctx0" brushRef="#br0" timeOffset="65316.06">23769 13508 48 0,'0'0'158'0,"0"0"-122"16,0 0-23-16,0 0 7 16,135-5 24-16,-70 5-3 15,1 0-20-15,-1 15-9 16,-9 1 5-16,-8 2 9 15,-13 0-5-15,-13 1 1 16,-18 3 4-16,-4 2 6 16,-18 3-1-16,-17 1 6 15,-13-2-4-15,-8 1-1 16,-9-5 14-16,1-3-8 16,-3-3 0-16,-1-4-29 0,7 2-3 15,9-9-6-15,12 0-12 16,20-5-51-16,6 0-51 15,14 0-34-15,18-8-40 16</inkml:trace>
  <inkml:trace contextRef="#ctx0" brushRef="#br0" timeOffset="66233.59">26279 12644 23 0,'0'0'285'0,"0"0"-184"16,0 0-39-16,0 0 30 15,0 0 33-15,0 0-5 16,-139 100-39-16,117-43-22 16,2-3 21-16,20 0-29 15,0-7-22-15,16-7-29 0,18-9-18 16,6-11-63-1,8-10-21-15,3-10 36 0,1 0 0 16,1-20 15-16,-5-9 17 16,0-9 22-16,-14-8 12 15,-3 0 27-15,-13-6 19 16,-14 2 4-16,-4-1-19 16,0 3 13-16,-18 6-2 15,-8 6-29-15,-13 14-5 16,-1 11-6-16,-2 11-4 15,-7 0 4-15,-3 14-4 16,4 14 2-16,13 4-8 16,5 4-43-16,4 1-108 15,26 12-49-15,0-8-32 16</inkml:trace>
  <inkml:trace contextRef="#ctx0" brushRef="#br0" timeOffset="66650.14">26947 12599 239 0,'0'0'84'0,"0"0"-45"16,0 0 24-16,-120-4 29 15,83 10-35-15,7 10-27 16,10 2-16-16,6 1 3 0,6 0-17 15,8-2 4 1,0-1-4-16,0-3 0 0,16 2 0 16,16-7 7-16,6 2 3 15,11-5-6-15,3 5 6 16,-2-5-8-16,-1 8 18 16,-5 3 35-16,-14 2 48 15,-3 0-4-15,-19 5-42 16,-8 0-8-16,0 0-25 15,-19 0 25-15,-15 0-14 16,-18 0 4-16,-13-7-39 16,-5-1-11-16,-3-5 11 15,7 1-2-15,16-11 0 0,13 0-7 16,17 0 7-16,14 0-132 16,16-36-105-16,20 0-121 15,9 0 106-15</inkml:trace>
  <inkml:trace contextRef="#ctx0" brushRef="#br0" timeOffset="66883.03">27417 12572 371 0,'0'0'241'16,"0"0"-105"-16,0 0 96 15,0 0 90-15,0 154-66 16,0-95-156-16,0-7-62 0,0-1-38 16,0-5-3-1,0-10-181-15,0-8-48 0,-8-5-36 16,-11-10-37-16,-11-13 20 16,4 0 98-16</inkml:trace>
  <inkml:trace contextRef="#ctx0" brushRef="#br0" timeOffset="67175.72">27239 12445 221 0,'0'0'150'16,"0"0"-88"-16,0 0 23 0,0 0 43 16,0 0 6-16,151-118-41 15,-90 113-63-15,3 5 1 16,-1 0-13-16,-7 7-7 15,-18 10 6-15,-15 10-9 16,-15 4 46-16,-8 5-15 16,-22 1 26-16,-17 9 8 15,-17 2-10-15,-1-6-48 16,5-2-1-16,10-5-14 16,10-7-31-16,11-10-39 15,7-4-54-15,14-10-29 16,0-4-84-16,22 0-42 15,5-3 99-15</inkml:trace>
  <inkml:trace contextRef="#ctx0" brushRef="#br0" timeOffset="67416.84">27973 12424 277 0,'0'0'214'0,"0"0"-93"15,0 0 110-15,0 0 179 16,0 0 77-16,4 162-206 16,0-99-3-16,-4 1-97 15,8-1-78-15,-2-10-103 16,2-9-69-16,-4-8-160 16,0-11-72-16,-4-12-84 0,0-5-53 15,0-8 9-15,0-16 84 16,0-4 168-16</inkml:trace>
  <inkml:trace contextRef="#ctx0" brushRef="#br0" timeOffset="67627.23">27785 12355 250 0,'0'0'187'15,"0"0"-72"-15,0 0 70 16,0 0 22-16,0 0-91 15,139-46-51-15,-68 41-48 16,1-3-8-16,3 3-9 0,-15 0-17 16,-3 2-31-16,-23 1-37 15,-4 2-41-15,-20 0-115 16,-10 13-16-16,-22 4 110 16</inkml:trace>
  <inkml:trace contextRef="#ctx0" brushRef="#br0" timeOffset="67827.35">27860 12617 300 0,'0'0'220'0,"0"0"-177"16,0 0 59-16,0 0 50 0,173 0-51 15,-105 0-90-15,-1-9-11 16,-11 2-48-16,-17 5-14 15,-9 2-80-15,-24 0-61 16,-6 4 11-16,-6 11 5 0</inkml:trace>
  <inkml:trace contextRef="#ctx0" brushRef="#br0" timeOffset="68443.71">26508 13641 109 0,'0'0'208'16,"0"0"-110"-16,0 0 45 15,0 0 74-15,0 153 13 0,18-106-65 16,5 2-66-16,-1-6-71 16,-2 1 37-16,-2-11-52 15,-6-7-13-15,-2-6-16 16,-6-9-85-16,-4-4-62 15,0-7-165-15,0-2-26 16,-8-14 108-16</inkml:trace>
  <inkml:trace contextRef="#ctx0" brushRef="#br0" timeOffset="68916.27">26565 13675 233 0,'0'0'221'15,"0"0"-119"-15,0 0 2 0,0 0 19 16,0 0 5 0,165-75-79-16,-105 69-25 0,-3 6-24 15,-9 0 0-15,-14 0 0 16,-16 17-39-16,-14 1-18 16,-4 7 5-16,-8-1 34 15,-14 4-14-15,-8-4 4 16,4 3 5-16,0-9 22 15,10-4-6-15,5-6 7 16,7-3 0-16,4-2 1 16,0-3 0-16,0 0 4 15,23 0-4-15,7 0 11 16,8 0 8-16,6 0-10 0,5 0 1 16,-3 3-10-16,2 5 25 15,-3 4 4-15,-11 6 37 16,-12 0-7-16,-14 8-27 15,-8 2 25-15,0 2-40 16,-26 4 6-16,-8-1-8 16,-19-4-14-16,1-6-2 15,0-5 0-15,3-1 0 16,11-9 0-16,8-5 0 16,8-3-42-16,14 0-52 15,4-8-86-15,4-12-30 16,12-21-12-16,14 5 70 15</inkml:trace>
  <inkml:trace contextRef="#ctx0" brushRef="#br0" timeOffset="69496.34">27552 13629 165 0,'0'0'119'0,"0"0"-50"16,0 0 27-16,0 0 56 15,0 0 48-15,0 0-63 16,-123 95-14-16,107-54-3 16,6 6 41-16,2 2-17 15,8 0-16-15,0-8-78 16,18 0-50-16,12-10 32 15,8-3-32-15,2-7-3 16,7-8-85-16,-7-8-42 16,2-5-96-16,-11 0-2 15,-9 0-103-15,-14-16 51 0,-8 2 121 16,0-2-10-16</inkml:trace>
  <inkml:trace contextRef="#ctx0" brushRef="#br0" timeOffset="69809.11">27481 13985 37 0,'0'0'179'16,"0"0"-100"-16,0 0-3 16,0 0 10-16,0 0 17 15,0 0-39-15,0 0-45 16,127-44-9-16,-85 28-6 16,3 1-3-16,-3 0-2 15,-2-1 2-15,-6 3 16 16,-7 6 81-16,-5 2 67 15,-10 3-9-15,2 2 70 0,-10 0 12 16,4 5 24 0,-8 10-11-16,4 8-32 0,-4 2 64 15,0 6-148-15,0 5-9 16,0 0-58-16,0-3-53 16,4-4-15-16,-4-6-52 15,6-5-195-15,-6-6-158 16,0-1-85-16,4-11-136 15,0 0 29-15,0 0 346 0</inkml:trace>
  <inkml:trace contextRef="#ctx0" brushRef="#br0" timeOffset="70044.72">28146 13672 98 0,'0'0'171'0,"0"0"-80"0,0 0 43 15,0 0 91-15,0 0 63 16,0 0 7-16,0 0 40 16,74 133-49-16,-70-77-54 15,0 3-134-15,0-5-70 16,-4-8-28-16,0-6-218 16,0-13-98-16,-8-6-142 15,-6-11 1-15,-2-10 79 16,-2 0 210-16,6-13 12 0</inkml:trace>
  <inkml:trace contextRef="#ctx0" brushRef="#br0" timeOffset="70290.14">28124 13600 124 0,'0'0'126'0,"0"0"-54"16,0 0 29-16,0 0 38 15,22-123 43-15,4 108-24 16,4 5-50-16,4 2-11 15,7 5-17-15,-3 3 33 16,-4 0-28-16,-4 11 3 16,-3 12 2-16,-17 10 77 15,-10 8 7-15,0 4-102 16,-19 7 10-16,-19-3-77 16,-10-1-5-16,0-3-79 0,-5-7-209 15,-11 2-225-15,11-5-128 16,5-11 295-16</inkml:trace>
  <inkml:trace contextRef="#ctx0" brushRef="#br0" timeOffset="70697.91">26812 14640 86 0,'0'0'283'0,"0"0"-144"15,0 0-64-15,0 0 43 16,0 0 79-16,0 0 2 16,123 165-101-16,-96-104-38 15,-11-4-60-15,-2-7-2 16,-10-5-115-16,-4-15-58 0,0-7-52 15,-26-21 20-15,-5-2 11 16,9 0-2-16</inkml:trace>
  <inkml:trace contextRef="#ctx0" brushRef="#br0" timeOffset="71020.31">26986 14505 45 0,'0'0'263'15,"0"0"-42"-15,0 0-98 16,0 0 13-16,0 0 39 16,149 0-15-16,-97 7-58 15,4 6-58-15,-13 5-2 0,-13 3-18 16,-16-4-2-16,-14 7-22 16,-4 1-2-16,-26 6 2 15,-10 0 0-15,-3 1 13 16,3 0 17-16,10 1 47 15,12-3-27-15,14 2 18 16,4-5-68-16,0 0 0 16,22-8-3-16,4 3-38 15,12-10-25-15,-2-1-37 16,-5-7-48-16,3-4-44 16,4 0-144-16,-8-18 10 15,-3-2 58-15</inkml:trace>
  <inkml:trace contextRef="#ctx0" brushRef="#br0" timeOffset="71243.33">27755 14661 303 0,'0'0'309'0,"0"0"-94"15,0 0 100-15,0 0 201 16,8 141 56-16,-2-87-130 15,-6 5-254-15,4-3-65 16,-4-5-123-16,0-9-212 16,0-6-333-16,0-11-118 15,0-10 86-15,0-15 78 16,0-3 270-16,16-15-23 0</inkml:trace>
  <inkml:trace contextRef="#ctx0" brushRef="#br0" timeOffset="71471.2">28081 14692 213 0,'0'0'236'15,"0"0"-38"-15,0 0 59 16,0 0 156-16,0 0 152 16,0 0-34-16,31 159-131 15,-27-113-236-15,-4-1-66 16,0 0-98-16,0-7-54 0,0-13-279 15,0-4-106-15,0-10-50 16,0-10-44-16,-15-1 38 16,11-7 124-16,-4-14 141 0</inkml:trace>
  <inkml:trace contextRef="#ctx0" brushRef="#br0" timeOffset="71761.08">28071 14515 38 0,'0'0'257'0,"0"0"-58"16,0 0-39-16,0 0 65 15,0 0 9-15,0 0-39 0,113-54-141 16,-65 54-18-16,1 0-36 16,-7 0 3-16,-2 0-3 15,-6 10 2-15,-11 9 29 16,-15 3 26-16,-8 5 89 15,0 5-33-15,-26 4 72 16,-17 3-62-16,-1-3-10 16,-8-3-108-16,5-5-5 15,3-6-21-15,10-5-154 16,3-10-239-16,-5-7-168 16,6-2 34-16,14-15 216 0</inkml:trace>
  <inkml:trace contextRef="#ctx0" brushRef="#br0" timeOffset="73252.35">21185 12069 177 0,'0'0'83'16,"0"0"-44"-16,0 0-9 0,0 0 18 16,0 0-12-16,0 0-16 15,0 0-17-15,-12 27 18 16,12 11 15-16,0 7 9 16,0 8-9-16,0 9 6 15,0 9 4-15,0 11 8 16,0 11 5-16,4 3-27 15,4 7-4-15,2 2-20 16,-6-7 16-16,4-3-10 16,3-13 14-16,-7-11-14 15,0-11 8-15,0-12-6 16,0-13 1-16,-4-9 11 16,0-13-25-16,0-4 40 15,4-8-13-15,-4-1 24 16,0 0-1-16,0 0 31 15,0 0-40-15,0 0-22 16,0 0-22-16,0 0-8 0,0 0-57 16,0-1-99-16,0-13-14 15,-8-4-75-15,-4-15 38 16,1 4 25-16,-1 6-5 0</inkml:trace>
  <inkml:trace contextRef="#ctx0" brushRef="#br0" timeOffset="105014.28">15302 13190 80 0,'0'0'146'0,"0"0"-105"15,0 0-18-15,0 0 13 16,0 0 12-16,-8-26-7 16,12 22-10-16,15-7 11 15,3 6 9-15,-2-2 13 16,16-2-8-16,-2 7 5 15,9-3 19-15,1-1-22 16,8 5 6-16,1 1-36 16,-1 0-15-16,4 0-12 15,-9 5-1-15,5 4 0 16,0 7 0-16,1-4 1 16,3-1 1-16,1 0 33 0,-1-4-25 15,4 1 17-15,7-5-1 16,-7 2 11-16,9-2-12 15,-3-3 14-15,7 0-20 16,1 0 21-16,-5 0 21 16,1-5-14-16,-5-1 34 15,-5 6-30-15,-4 0 33 16,-7 0-22-16,-5 0 16 16,-6 8-37-16,1-1-1 15,1 1 10-15,-2-1-50 16,7-2 21-16,-7-2 12 15,10-3-29-15,-10 0-4 16,11 2 34-16,-11 4-34 16,6-3 19-16,1 0-19 0,-3-2 0 15,2-1 0-15,3 0 22 16,1 0-33-16,0 0 49 16,5 0-65-16,-11 0 54 15,6 0-31-15,-4 0 4 16,-5-1 0-16,5 1 0 15,-6-3 0-15,5-3-4 16,5 3-18-16,-4-2 18 16,9 0-56-16,-7 1 60 15,2-2-27-15,-9 6 27 16,-3-3-4-16,-6 3 1 0,-4 0-1 16,-10 0 8-16,2 0-8 15,-10 0 8-15,7 0 45 16,-7 3-46-16,0-3 58 15,2 6-31-15,2-2-26 16,-4 0 18-16,2-3-14 16,-2 2-16-16,-4-3 33 15,6 0-29-15,-6 0 8 16,0 0 13-16,0 0-17 16,4 0 0-16,-4 0-5 15,6 0 1-15,-2 0 4 16,0 0 0-16,3 2-25 15,-3 1-13-15,0 0 31 16,6-3-73-16,-6 0 77 0,6 3-81 16,-6-3 14-1,0 0-49-15,-4 0-31 0,2 0-20 16,-2 0-96-16,0 0-49 16,0 0 18-16,0 0 103 0</inkml:trace>
  <inkml:trace contextRef="#ctx0" brushRef="#br0" timeOffset="108949.86">20970 12002 162 0,'0'0'29'16,"0"0"-29"-16,-139 0 0 16,76 0 15-16,-1 0 0 15,0 0 0-15,3 0 0 16,5 0 18-16,7 0 8 15,9-11 2-15,16 0-17 16,2-1-1-16,8 5 2 0,6-4 6 16,0 9 2-1,8-1-7-15,0 1 5 0,-4 2 5 16,4 0 1-16,0 0-21 16,-6 0-6-16,6 2-11 15,0 14-2-15,0 2 1 16,0 5 0-16,0 9 0 15,0 3 1-15,0 7 15 16,0 10-8-16,10 7 14 16,-2 5-10-16,0 5 8 15,6 3-11-15,-6 5-2 16,6-4-6-16,-6-1 0 16,4-2 7-16,-2 1-8 0,2-1 18 15,-4-1-10 1,6 0 7-16,-2 2-8 15,3 4 8-15,-7-3-1 0,6 3-2 16,-6-2-12-16,-4-3 0 16,4-6 8-16,-2-5-6 15,-2-5-2-15,0-7 0 16,4 2 7-16,-4-4-7 16,6 0 8-16,-2 4-6 15,-4 0-1-15,0-1 25 16,6-1-26-16,-6-1 33 15,0 1-21-15,0-4 12 16,-4 3-24-16,4 3 16 16,0 2-7-16,0-1 3 15,3 2 7-15,-7 1-17 0,4 1 19 16,-4 0-21-16,4 3 24 16,-4-3-21-16,0 0 28 15,4-1-29-15,-4 1 15 16,4-1-17-16,0 2 0 15,2-3 0-15,-2-6 2 16,0 0-2-16,0-5 11 16,-4-6-22-16,4-2 22 15,-4-5-11-15,0 3 0 16,0-8 0-16,0 3 2 16,0-6 0-16,-8-1 11 15,4-9-13-15,0-2 12 16,4-6-10-16,0-2 9 15,0 0-9-15,0 0 9 0,0 0-11 16,0 0 0-16,0-2 0 16,8-4 0-16,4-4 19 15,14 0-17-15,4-3 25 16,6 0-27-16,3-5 20 16,9-1-18-16,4 2 38 15,5-3-9-15,-5-1-2 16,5 1 20-16,-1 4-49 15,-6 3 23-15,-1 3-20 16,-9 0-1-16,-2 2 21 16,-12 0-38-16,-3 1 15 15,-7 2 0-15,-6-1 0 16,-2-1 15-16,0-3-30 0,-4-3 15 16,6-13 0-16,-6-5 2 15,4-10 4-15,-4-9 9 16,0-10-15-16,2-9 0 15,-6-7 15-15,0-7-30 16,0-4 10-16,-6-3-11 16,-6-22 32-16,-10-24-32 15,-4-25 16-15,-5-9 0 16,9 12 0-16,6 9-20 16,2 18 20-16,-6 4 5 15,2-7 13-15,4-1-15 16,-2-1 17-16,2 2-17 15,1 8-6-15,9 22-15 0,0 22 16 16,-2 18 2-16,6 10 0 16,0 0-3-16,0 3 6 15,0 4-3-15,0 19 2 16,0 10-4-16,0 9-6 16,-4 5 8-16,0 4-26 15,0-1-89-15,-4 1-41 16,-6 0-18-16,2 0-24 15,-2 5-54-15,-8 36 83 16,10-1 29-16,-6 1-7 0</inkml:trace>
  <inkml:trace contextRef="#ctx0" brushRef="#br0" timeOffset="109306.66">20482 12734 181 0,'0'0'124'0,"0"0"-83"0,0 0-4 16,105-163 9-16,-52 100 23 15,7 0-22-15,4-7-24 16,3 4-22-16,-7 4 3 16,-7 6-4-16,-15 12-16 15,-12 17-38-15,-12 13-16 16,-14 14-11-16,-14 41-6 15,-20 13-31-15</inkml:trace>
  <inkml:trace contextRef="#ctx0" brushRef="#br0" timeOffset="109535.52">20583 13219 143 0,'0'0'173'0,"0"0"-104"15,0 0-24-15,0 0 25 16,125-123 25-16,-54 58-4 16,7-10-60-16,9-1-23 15,-9-1-8-15,-5 3-8 16,-13 12-19-16,-16 19-39 16,-17 18-27-16,-27 15-5 15,-14 24 4-15,-25 25-13 16,-5 4-58-16</inkml:trace>
  <inkml:trace contextRef="#ctx0" brushRef="#br0" timeOffset="109753.4">20656 13418 168 0,'0'0'132'16,"0"0"-74"-16,0 0-13 15,0 0 28-15,0 0 24 16,0 0 9-16,157-97-40 15,-93 44-47-15,7-2-4 16,-3-3-14-16,3 4-1 16,-19 10-3-16,-14 14-103 15,-16 14-44-15,-22 16 7 16,0 17 40-16,-8 15-75 0</inkml:trace>
  <inkml:trace contextRef="#ctx0" brushRef="#br0" timeOffset="109964.59">20712 13846 233 0,'0'0'167'0,"0"0"-104"15,0 0 17-15,0 0-4 16,0 0 29-16,0 0-38 16,149-34-18-16,-66-19-1 15,11-13-34-15,3-4 8 16,-6 4-20-16,-19 12-2 15,-20 15-68-15,-15 16-100 16,-25 17-13-16,-12 23 36 16,-26 18 0-16,-9 9-50 0</inkml:trace>
  <inkml:trace contextRef="#ctx0" brushRef="#br0" timeOffset="110169.97">20783 14395 138 0,'0'0'113'0,"0"0"-70"16,0 0 2-16,143-82 3 15,-57 25 8-15,5-12-9 16,5 5-8-16,-13 8 13 16,-19 12-21-16,-23 21-31 15,-21 13-81-15,-20 10-51 0,-12 15 27 16,-18 13-17-16</inkml:trace>
  <inkml:trace contextRef="#ctx0" brushRef="#br0" timeOffset="110421">20813 14955 251 0,'0'0'188'16,"0"0"-134"-16,0 0 11 0,151-96 48 16,-77 50 6-1,1-2-83-15,-11 7-36 0,-3 11-45 16,-17 10 15-16,-10 10-35 16,-12 5-38-16,-14 5 4 15,3 0 19-15,-11 10 20 16,0 3-6-16,0 5-59 0</inkml:trace>
  <inkml:trace contextRef="#ctx0" brushRef="#br0" timeOffset="110781.9">20704 14718 214 0,'0'0'100'0,"0"0"-21"16,0 0-1-16,0 0 14 15,0 0 22-15,165 138-16 16,-90-76-36-16,7-2-13 16,-5-1-28-16,-3-7-5 15,-13-9-16-15,-17-9-13 16,-14-9-41-16,-12-9-83 16,-14-11-8-16,-4-5 8 0,-14-23 27 15,-8-18 19-15,-2-7-64 16</inkml:trace>
  <inkml:trace contextRef="#ctx0" brushRef="#br0" timeOffset="110986.27">20756 14126 169 0,'0'0'120'15,"0"0"-75"-15,0 0-1 0,0 0 25 16,157 146 8-16,-74-70-22 15,4 2-33-15,-5-7-13 16,-9-6-9-16,-17-20 0 16,-16-9-53-16,-17-15-53 15,-23-21-14-15,0 0-41 16</inkml:trace>
  <inkml:trace contextRef="#ctx0" brushRef="#br0" timeOffset="111210.14">20738 13439 219 0,'0'0'162'16,"0"0"-115"-16,0 0-8 0,0 0 48 16,145 144-1-16,-64-70-18 15,15 8-42-15,-5-3-16 16,0-2-10-16,-17-13-1 15,-21-13-61-15,-19-12-55 16,-24-21-22-16,-10-16-25 16,0-2-20-16</inkml:trace>
  <inkml:trace contextRef="#ctx0" brushRef="#br0" timeOffset="111430.14">20779 12613 222 0,'0'0'165'0,"0"0"-130"16,0 0 13-16,68 118 48 15,-8-36-2-15,23 11-44 16,6-3-33-16,5-8-10 16,-7-11-7-16,-13-7 0 15,-17-15-48-15,-23-13-73 16,-22-11 0-16,-12-15-1 15,-24-10-46-15</inkml:trace>
  <inkml:trace contextRef="#ctx0" brushRef="#br0" timeOffset="111623.22">20903 12332 204 0,'0'0'147'0,"0"0"-62"16,0 0 14-16,0 0-5 15,0 0 89-15,0 0-12 16,170 98-60-16,-96-34-80 16,-9-1-31-16,-13 4-51 15,-8-8-225-15,-18-8 6 16,-10-13 56-16,-9-16-3 0</inkml:trace>
  <inkml:trace contextRef="#ctx0" brushRef="#br0" timeOffset="113844.93">18821 11061 35 0,'0'0'249'0,"0"0"-166"16,0 0-61-16,0 0 12 0,0 0 50 16,0 0-19-1,0 0-40-15,34-3 25 0,27 3 72 16,39 3 19-16,47 2 6 15,61 3-13-15,27-6 23 16,3-2-27-16,-6 0 20 16,-33 0-31-16,-14 0-22 15,-20 0-52-15,-38 0-26 16,-32 0-19-16,-29 0 0 16,-9-5 0-16,-1 0-19 15,-3 0 16-15,3-5 6 16,-22 2 54-16,-8 0-53 15,-14 6-4-15,-7-1-95 0,-5 3-226 16,0 0-147-16,-39 0-33 16,9 0 249-16,0 3 34 0</inkml:trace>
  <inkml:trace contextRef="#ctx0" brushRef="#br0" timeOffset="114139.76">20986 10985 184 0,'0'0'185'15,"0"0"-83"-15,0 0 62 16,0 0 45-16,0 0 20 16,0 0 0-16,0 0-25 15,169 0-27-15,-98 9-87 16,-3 1-8-16,-5 1-74 16,-7 0 26-16,-18-4-34 15,-8 3 4-15,-18-2-1 0,-12 4 1 16,-4 9 60-16,-30 2-15 15,-14 5 22-15,-9 1-71 16,-7 1 0-16,4-7 0 16,3 0-25-16,9-7-130 15,6-6-120-15,1-5-71 16,7-5 9-16,4 0 31 16,-18-15 24-16,13-8 135 15</inkml:trace>
  <inkml:trace contextRef="#ctx0" brushRef="#br0" timeOffset="114850.88">19137 10298 221 0,'0'0'130'15,"0"0"-101"-15,0 0 24 16,0 0 56-16,0 0 3 15,143 15-41-15,-99-15-40 16,3-3-11-16,-7-9-2 0,-2-4-12 16,-8-5 10-16,-3 1-16 15,-5-1 9-15,-4-1-8 16,-14 1-1-16,-4 0 0 16,0 4-1-16,0-1-6 15,-22-2-15-15,-4 4-4 16,-5 3-15-16,1 5 20 15,-10 8-5-15,6 0 21 16,-5 6 5-16,-1 22 0 16,2 10 38-16,0 8 17 15,5 13 31-15,3 6 3 16,14 1 18-16,12-2-21 16,4-9-14-16,20-8-44 15,29-11-2-15,15-10-26 0,10-16 2 16,9-7-2-16,-4-3-11 15,-11 0-8-15,-5-5-26 16,-25-6-36-16,-12 1-166 16,-22 0-11-16,-4 0 20 15,0-3 40-15</inkml:trace>
  <inkml:trace contextRef="#ctx0" brushRef="#br0" timeOffset="115129.51">19735 10182 139 0,'0'0'340'16,"0"0"-205"-16,0 0-75 16,0 0 56-16,0 0 114 15,127 44 10-15,-75-15-104 16,9-2-29-16,-1 9-44 15,-3 2 23-15,-9 3-83 16,-14 0-3-16,-8-2-32 16,-17-3-113-16,-3-8-108 15,-6-2-22-15,-6-11-16 16,-15-10 21-16,-1-2 121 16,4-3-17-16</inkml:trace>
  <inkml:trace contextRef="#ctx0" brushRef="#br0" timeOffset="115367.4">20013 10156 201 0,'0'0'182'0,"0"0"-113"16,0 0 37-16,0 0 66 16,0 0 35-16,0 0-44 15,0 0-3-15,-86 128-35 16,73-88-7-16,9-3-66 15,-2-3-20-15,6-1-32 16,0-7-27-16,6-3-101 16,7-5-109-16,-5-5-60 0,10-1-22 15,8-4 92-15,-4-5 87 16,0-3-72-16</inkml:trace>
  <inkml:trace contextRef="#ctx0" brushRef="#br0" timeOffset="115587.28">20219 10121 174 0,'0'0'133'0,"0"0"-78"16,0 0 23-16,0 0 49 16,0 0 61-16,112 95-31 15,-73-39-17-15,-5 5-60 0,2 1-34 16,-6-6-46-16,-14-10-51 15,-1-7-105-15,-11-8-103 16,-8-8 42-16,-19-5 34 16,-3-11 35-16</inkml:trace>
  <inkml:trace contextRef="#ctx0" brushRef="#br0" timeOffset="115865.47">20227 9962 133 0,'0'0'116'16,"0"0"-72"-16,0 0 16 16,0 0 23-16,0 0 4 15,94-123-16-15,-49 118-22 0,-7 5 7 16,-2 0-5-16,-2 16-5 16,-7 9-18-16,-11 11 5 15,-16 10 6-15,0 8-11 16,-12 5 2-16,-15-4-27 15,-3-1 13-15,0-10-16 16,8-8-1-16,4-13-57 16,10-7-55-16,8-7-46 15,0-6 5-15,8-3 15 16,14-8-11-16</inkml:trace>
  <inkml:trace contextRef="#ctx0" brushRef="#br0" timeOffset="116215.8">20682 10119 143 0,'0'0'132'0,"0"0"-72"16,0 0 7-16,0 0 39 15,0 0 59-15,0 0-4 16,0 0-47-16,-4 142-21 16,8-102-31-16,18-8-31 15,4-4-1-15,0-2-30 16,5-8 16-16,-1-10-15 15,-4-6-1-15,0-2 4 16,0-2-6-16,-4-19 2 16,1-10-28-16,-3-5 3 15,-6-7 0-15,-6-4 23 16,-8 1-31-16,0 4 4 0,-18 5-30 16,-12 12-5-16,-5 10 13 15,-7 9 8-15,2 6 29 16,2 0 9-16,7 17 3 15,9 5-2-15,14-1 3 16,2 3-128-16,6 10-53 16,10-9-4-16,6-3-19 0</inkml:trace>
  <inkml:trace contextRef="#ctx0" brushRef="#br0" timeOffset="116575.62">21199 10139 208 0,'0'0'186'0,"0"0"-131"15,0 0 52-15,0 0 62 16,0 0-13-16,0 0-81 16,121 153-55-16,-103-112-13 15,-6-2-6-15,-5-9 9 16,-7-4-9-16,0-11-1 15,0-7 2-15,-11-5 14 16,-1-3-16-16,-10 0 8 16,0-8-8-16,-4-12-22 15,4-11 22-15,2-12-4 16,-3-3 3-16,9-5 2 0,6-6-2 16,4 3 1-16,4 3-1 15,0 7-48-15,0 7-12 16,18 10 3-16,3 7-59 15,1 7-37-15,4 8-43 16,0-1 53-16</inkml:trace>
  <inkml:trace contextRef="#ctx0" brushRef="#br0" timeOffset="116857.71">21665 9698 90 0,'0'0'253'0,"0"0"-133"16,0 0 20-16,0 0 70 15,0 0 34-15,0 0 138 16,0 0-21-16,56 187-27 16,-44-102-82-16,6 2-69 15,-2-2-139-15,7-7-44 16,-1-11 0-16,-6-11 0 15,2-12-74-15,-10-13-116 16,-2-6-9-16,-2-9-92 16,-4-11-106-16,-14-5-24 15,-8 0-99-15,-12-3 239 0</inkml:trace>
  <inkml:trace contextRef="#ctx0" brushRef="#br0" timeOffset="117059.1">21369 10156 350 0,'0'0'448'16,"0"0"-253"-16,0 0 83 15,135-51 118-15,-19 16 54 16,5 0-154-16,-12 6-185 16,-22 5-96-16,-35 9-15 15,-8 0-199-15,-10 4-282 16,-15 6-81-16,-23 5 38 15,-23 13 98-15,-9 5 137 0</inkml:trace>
  <inkml:trace contextRef="#ctx0" brushRef="#br0" timeOffset="134867.76">586 13657 45 0,'0'0'54'0,"0"0"-28"16,0 0-15-16,-52 118 2 15,46-81-7-15,6 8-6 16,10 4-3-16,20 1 3 0,18 2 0 16,9-4 3-1,11-7 18-15,19-7-3 0,-1-11 0 16,7-13-4-1,2-10 0-15,-9 0-4 0,5-26 0 16,-9-10 8-16,1-10-3 16,-12-10 2-16,-11-6-4 15,-4-4 6-15,-11-9 1 16,-7 2-1-16,-8-5 1 16,-16 7-3-16,-10 2 2 15,-4 4-2-15,-4 9-2 16,-28 4 2-16,-10 10 7 0,-19 10-19 15,-17 18-5 1,-31 14-20-16,-30 24-7 16,8 33-9-16,18 7-9 0,1 31-3 15,3 28-1-15,14-7-20 16,4-9-73-16</inkml:trace>
  <inkml:trace contextRef="#ctx0" brushRef="#br0" timeOffset="135407.76">524 14087 87 0,'0'0'182'16,"0"0"-146"-16,0 0-22 15,0 0 4-15,0 0-4 16,0 0-11-16,0 0 0 16,14 85 34-16,-6-39 4 15,0 3-11-15,-8 4 20 16,0-1-11-16,0-3-7 15,0-3 18-15,0-8-7 16,-4-8-2-16,4-7-27 0,0-5-7 16,4-2-7-16,28-5 6 15,18-4-5-15,33-7 7 16,40-7 9-16,36-32-17 16,16-8 0-16,-16-3 1 15,-36 9-1-15,-40 13 0 16,-37 7-1-16,-10 6 0 15,-6-1-1-15,-3 4 2 16,-1 0 0-16,-18 3 7 16,-4 4 12-16,-4-1 25 15,0-1 7-15,-4-3-13 16,-8-3-23-16,-6-3-15 16,-4-1-43-16,-1-1-68 0,-7 1-61 15,-22-10-21 1,10 6 13-16</inkml:trace>
  <inkml:trace contextRef="#ctx0" brushRef="#br0" timeOffset="135815.03">997 13634 160 0,'0'0'143'16,"0"0"-75"-16,0 0-9 16,0 0 3-16,0 0-23 15,0 0-21-15,0 0-15 16,40 59 14-16,-10-31 11 16,5-2-18-16,-9 2-10 15,0-9 0-15,-4-1-18 0,-6-2-56 16,-2-1-30-16,-10-1 4 15,0-5-16-15,-4 3-30 0</inkml:trace>
  <inkml:trace contextRef="#ctx0" brushRef="#br0" timeOffset="136046.41">1249 13664 225 0,'0'0'77'0,"0"0"-9"16,0 0 21-16,0 0 4 16,0 0-16-16,0 0-28 15,0 0-19-15,-77 118 8 16,55-89-11-16,0-2-4 0,4-4-23 16,6-6-8-16,4-8-64 15,-2 1-57-15,10-5-38 16,-5 0-5-16,5-5-35 0</inkml:trace>
  <inkml:trace contextRef="#ctx0" brushRef="#br0" timeOffset="140487.75">963 14769 132 0,'0'0'74'0,"0"0"-40"15,-43 149 0-15,25-71 9 16,0 12-1-16,-4 5-10 16,6 8-4-16,-6 4 6 15,0-1-6-15,1-12-4 0,3-7-4 16,-4-15-8-16,10-16-6 15,-2-17-6-15,6-16 1 16,4-10-1-16,4-6-17 16,0-7-28-16,0 0-33 15,0-29-27-15,0-3-41 16</inkml:trace>
  <inkml:trace contextRef="#ctx0" brushRef="#br0" timeOffset="140875.94">1140 14620 156 0,'0'0'75'0,"0"0"-41"16,0 0-15-16,0 0 2 15,0 0 20-15,0 0 4 16,52 164-6-16,-21-89-2 16,9 7 1-16,-2 9-9 15,-8 2-14-15,7-9-7 16,-17-9-8-16,-2-11 0 15,-6-18 0-15,-2-14 0 0,-2-9-4 16,-4-9-17-16,0-8-15 16,-4-6-11-16,0 0-11 15,0 0-4-15,0-20 1 16,0-3-7-16,0-6-59 0</inkml:trace>
  <inkml:trace contextRef="#ctx0" brushRef="#br0" timeOffset="141175.76">1406 14515 139 0,'0'0'130'0,"0"0"-90"16,0 0-1-16,0 0 1 15,0 0-12-15,0 0 12 16,82 185 58-16,-33-101 1 16,1 10-10-16,8-1 13 15,-1-9-40-15,-15-12-42 16,2-8-20-16,-13-12-10 16,-9-14-15-16,-10-7-35 15,-4-10-50-15,-8-4-46 16,-16 4 5-16,-20-6 26 15,-7-3-67-15</inkml:trace>
  <inkml:trace contextRef="#ctx0" brushRef="#br0" timeOffset="141490.94">767 14759 118 0,'0'0'238'15,"0"0"-166"-15,0 0-26 0,0 0 42 16,0 0 5-16,0 0-23 16,-100 146-46-16,88-78-7 15,-7 0 0-15,3 0 29 16,-2 2 8-16,-4-6-17 15,6-8-13-15,-2-5-24 16,0-10 0-16,6-11-48 16,4-11-99-16,4-10-76 15,4-9 22-15,0 0 79 16,4 0-7-16</inkml:trace>
  <inkml:trace contextRef="#ctx0" brushRef="#br0" timeOffset="144554.89">646 16058 44 0,'0'0'41'0,"0"0"-30"16,0 0-5-16,0 0 16 15,0 0 0-15,0 0-10 16,0 0-6-16,0 0-1 16,0 0 7-16,0 0 8 15,0 0 2-15,-26 18 0 16,26-12 1-16,0 5 0 15,0 2 2-15,0 6-3 16,0 1-7-16,0 1-7 0,0-1-6 16,0 0 1-1,4 0-3-15,-4-2 0 0,0-2 0 16,4-3 0-16,-4-1-3 16,0-4-5-16,4-2-10 15,-4-2-12-15,0-4-5 16,4 0-16-16,-4 0-61 15,0-15 7-15</inkml:trace>
  <inkml:trace contextRef="#ctx0" brushRef="#br0" timeOffset="144799.35">580 16007 58 0,'0'0'104'0,"0"0"-75"16,0 0-8-16,0 0 9 15,0 0-3-15,0 0-14 16,0 0-6-16,-16 0-1 16,16 0 3-16,4 0 2 15,8-3 2-15,10 0 4 16,4 1-6-16,5-3-11 16,3 0-8-16,-2-3-14 15,-2 8-20-15,0-3-7 16,-9 3-22-16,-7 0 3 15,-6 0-24-15</inkml:trace>
  <inkml:trace contextRef="#ctx0" brushRef="#br0" timeOffset="145079.7">646 16301 199 0,'0'0'58'15,"0"0"-45"-15,0 0-8 0,0 0-5 16,0 0 0-1,0 0-8-15,0 0 1 0,43-8-2 16,-21-5-24-16,0 3-50 16</inkml:trace>
  <inkml:trace contextRef="#ctx0" brushRef="#br0" timeOffset="148929.46">1057 13427 72 0,'0'0'31'0,"0"0"-23"16,0 0-6-16,0 0 3 15,0 0 6-15,-112 97-4 16,95-69-5-16,3-5 3 16,2 5 4-16,-6 3 6 15,6 5 0-15,-6 4-1 16,-4 9-3-16,2 3-5 16,2-6-1-16,5-6 1 15,3-4-3-15,10-10 0 16,0-6-1-16,10-7 1 15,21 0 0-15,15 2 10 0,16 1 3 16,11 4-3 0,9 3-5-16,9-2-2 0,2-3-6 15,-7-5 0-15,-3-8 3 16,-11-5-3-16,3 0 10 16,-15-16-1-16,1-13 4 15,-9-2-1-15,-4-11 0 16,-9 3-4-16,-13-2 4 15,-8 4-5-15,-18 2-4 16,0 5 6-16,-22 5 3 16,-20-2 1-16,-25 8-8 15,-11 6 1-15,-17 3-6 16,-10 1 3-16,-4 5-3 0,3 4 0 16,9 0-9-16,6 0-16 15,17 28-1-15,22 15-20 16,17 54-6-16,17-7-7 15,14-5-47-15</inkml:trace>
  <inkml:trace contextRef="#ctx0" brushRef="#br0" timeOffset="149605.66">775 13634 46 0,'0'0'19'0,"0"0"-13"15,0 0-4-15,0 0 5 16,-116 67 4-16,108-29 3 16,-1 2 3-16,9 9 4 15,0 2 13-15,0 3-12 16,21-2-6-16,5-4-5 16,4-7 1-16,14-7 1 15,9-9-5-15,7-7 1 16,15-13 1-16,1-5-6 15,13-2-1-15,5-21-3 16,-3-13 0-16,-4-8 0 0,-9-5 0 16,-13 3 3-1,-21 0 1-15,-10 5 2 0,-20 3-1 16,-14 1 3-16,0 5 3 16,-18-5 6-16,-20-4 2 15,-14 1-15-15,-13 2 0 16,-17 2-4-16,-7 5 0 15,2 5-7-15,1 8-1 16,7 10-3-16,7 8-13 16,5 24-9-16,-1 54-12 15,15 0-31-15,15-2-34 0</inkml:trace>
  <inkml:trace contextRef="#ctx0" brushRef="#br0" timeOffset="183526.16">12551 11938 204 0,'0'0'149'0,"0"0"-97"15,0 0 19-15,-22 5 16 16,22-5-3-16,0 0-32 0,8 0-22 16,14 2-6-16,23 3 57 15,1 7 35-15,14 1-6 16,11 6-13-16,3 1 4 16,-1 0-2-16,-3 6-71 15,-1-3 8-15,1-2-20 16,-9-9-16-16,-5-4 2 15,-14-5 14-15,-9-3 9 16,-17 0 67-16,-6 0 3 16,-6 0-15-16,-4 0 21 15,0 0-29-15,0 0-5 16,0 0-44-16,0 0 13 0,0-3-32 16,0-5-4-16,-18 1-25 15,0-1-24-15,-2-1-19 16,-3 3-57-16,-7-2 35 15,4 0-66-15,0 7 15 16,4-5 5-16,10 3 56 16,1 0 7-16,7 1-14 15,4-1-15-15,0 3 17 16,0-5 36-16,0 1 32 16,0 1 17-16,0 0 12 15,0 0 6-15,0 1 8 16,4-3 22-16,1-1 3 15,-5 2 0-15,6 1 12 0,-6 0-7 16,0 3 13 0,0 0-5-16,0 0 33 0,0 0 23 15,0 0-4-15,0 9-4 16,0 11-59-16,0 9 14 16,0 6 17-16,0 13-1 15,4 6-60-15,0 3 30 16,0 3-28-16,4 6 42 15,-2-1-21-15,2 4 5 16,-4 7 17-16,4-2 0 16,2 1 5-16,-6-2-29 15,4 2 25-15,-4-1-64 16,6-2 78-16,-6-4-53 16,0 0 1-16,0-7 0 15,0-4 6-15,6-4-27 0,-6-7-5 16,4-6 37-1,-4 5-42-15,0-4-5 0,7 3 5 16,-7-1 0-16,0 6 36 16,4 1 6-16,-4 0-37 15,2 1 43-15,-2-2 2 16,0 0-45-16,0-4 77 16,0 4-49-16,6-3 5 15,-6-5-33-15,4 0 39 16,-4 0-44-16,0-2 0 15,0 2 34-15,-4 0-28 16,0 5 61-16,0-2-67 16,0-2 51-16,0 3-51 15,0-2 40-15,0-7-40 0,0-1 5 16,0-1-5-16,0-1 6 16,6-2-6-16,-6-3 0 15,4 0-6-15,-4 2 34 16,0-3-28-16,0 0 0 15,0-1 29-15,0 0-24 16,0 4-5-16,0-2 6 16,0 7-6-16,-4-3 6 15,-2 2-6-15,6-4-6 16,-4 1 6-16,0-10 0 16,4-1 40-16,0-7-34 15,0 0-6-15,0-5 0 16,0-1 86-16,0-1-75 0,-4 1 53 15,4 2-59-15,0-8 1 16,-4 5-6-16,4-1 46 16,0-5-46-16,0 0 6 15,0 0-6-15,0 0 0 16,0 0-17-16,0 0 17 16,0 0 0-16,-8 0-41 15,-6 0 36-15,-4 0-30 16,-2 0 24-16,-3 0-30 15,-7 0 36-15,4 5-7 16,-8 3 7-16,-7-1 5 16,-1-2-35-16,-10 3 29 15,-1-5-96-15,1-2 12 0,-4-1-79 16,3 0 38-16,5 0 17 16,14-12 40-16,-1 5 69 15,13 0-42-15,10 1-10 16,2 3 10-16,2 1 47 15,4 2-31-15,0-3 21 16,0 3-54-16,4-2-24 16,0-1-8-16,0-1-5 15,0-10 60-15,0-6 14 16,0-6 1-16,0-9 26 16,0-10 40-16,0-6-40 15,0-15 4-15,0-6 1 16,0-12-5-16,0-11 0 15,0-5-28-15,0-19 24 16,0-21-42-16,0-19 46 0,0-10-46 16,-10 15 46-16,-2 14 0 15,4 11 0-15,-6 4 4 16,2 2 17-16,2-1-17 16,-2 5 0-16,1 16-8 15,7 21 4-15,0 16-38 16,4 3 1-16,0-3-5 15,0-9 38-15,-4-7 8 16,4 9-8-16,0 1 8 16,0 5-8-16,-4 3 8 15,4 5-4-15,0 8 0 16,-4 4 0-16,4 6 0 0,-4 6 0 16,-2 6 4-1,2 2 0-15,4 4 21 0,-4 1-25 16,4-1 0-16,-4 5-4 15,4 1 0-15,0 2 4 16,0 7-4-16,0-2-49 16,0 6-34-16,0 3-36 15,0-2-26-15,0 3 37 16,-4 0-15-16,0 0-58 16,-6 0-62-16,-6 23-66 15,-2 3 16-15,6 7 57 0</inkml:trace>
  <inkml:trace contextRef="#ctx0" brushRef="#br0" timeOffset="186599.04">11121 13431 5 0,'0'0'104'0,"0"0"-62"16,0 0-3-16,0 0-2 16,0 0 9-16,0 0-4 15,0 0-7-15,-4 0-10 16,4 0-8-16,10 0-2 15,11 0 10-15,15 0 2 16,6 0-5-16,18 0-3 16,19 0-5-16,26-10 0 0,30-3-3 15,20-2 10-15,10 4-9 16,-34 4-9-16,-30 2 0 16,-37 2-2-16,-4 3-1 15,11 0 4-15,-3 0 3 16,3 0-7-16,-11 0 11 15,-13 0-10-15,-15 0-1 16,-16 0-24-16,-8 0-29 16,-8 0-24-16,-20 0-26 15,-16 0-43-15</inkml:trace>
  <inkml:trace contextRef="#ctx0" brushRef="#br0" timeOffset="186944.9">12259 13259 273 0,'0'0'216'16,"0"0"-192"-16,0 0-24 16,0 0 0-16,0 0 56 15,0 0 2-15,0 0-16 16,157-9-20-16,-96 9-5 15,-9 0-7-15,-4 9-10 16,-13 5 9-16,-9 0-9 0,-14 7 19 16,-12 4-10-16,0 1 3 15,-16 2-1-15,-24 3-3 16,-7 3-7-16,-9-4 8 16,4-6-7-16,-1-1-2 15,5-8-1-15,10-5-23 16,7-2-52-16,9-3-38 15,0-1-14-15,10 0-36 16,-2 4-33-16</inkml:trace>
  <inkml:trace contextRef="#ctx0" brushRef="#br0" timeOffset="187402.63">10958 14083 98 0,'0'0'129'0,"0"0"-98"0,0 0-22 16,143-23 23-16,-48 14 43 15,36 7 13-15,38-3-12 16,12 2-38-16,-2 3-6 15,-23 0-5-15,-26 0 1 16,-17 0-9-16,-30 0-14 16,-19 0-3-16,-7 0-2 15,-1 0-5-15,0 0-28 16,-3 0-21-16,-23 0-31 16,-8 0 6-16,-22 0-7 15,-4 0 8-15,-18 0-41 0</inkml:trace>
  <inkml:trace contextRef="#ctx0" brushRef="#br0" timeOffset="187738.43">12364 13990 273 0,'0'0'73'0,"0"0"-73"15,0 0 0-15,0 0 22 16,147 0 32-16,-91 0-11 16,15 7-9-16,-3 6-13 0,3 5 8 15,-15 0 2 1,-7 3-12-16,-19-3-11 0,-10-3 4 16,-20-1 9-16,0 0 3 15,-4-1-5-15,-26 0-19 16,-5-3 0-16,-13-5-25 15,0 3-11-15,-9-5-22 16,1-1-31-16,6 1-1 16,-7-1 12-16,9-2 10 15,-8 3-3-15,7 2 8 16,19 0-9-16</inkml:trace>
  <inkml:trace contextRef="#ctx0" brushRef="#br0" timeOffset="191546.25">2642 14002 98 0,'0'0'44'16,"0"0"-34"-16,0 0-8 16,0 0-2-16,127-71 15 15,-78 46 3-15,11-2-7 16,8-3 1-16,11 4-5 16,4-3 1-16,3 10 1 15,1 3-1-15,-9 5-4 16,-3 11-3-16,-11 0 1 15,-11 0-2-15,-15 0 3 16,-8 11 1-16,0-4-1 16,-11 2 2-16,-1-5 0 0,-6 5-3 15,6-8 0 1,-6 4-2-16,2-5 0 0,-2 3 2 16,2 0-2-16,-6-3 0 15,0 2-11-15,6 4-15 16,-6-3-41-16,-8 2-39 0</inkml:trace>
  <inkml:trace contextRef="#ctx0" brushRef="#br0" timeOffset="195143.21">12243 13318 141 0,'0'0'81'15,"0"0"-54"-15,0 0-12 16,0 0 8-16,0 0-2 16,0 0-10-16,0 0-4 15,0-2-3-15,4 2 9 16,4-8 8-16,0 3 6 15,6 0-4-15,-2-8 2 16,11 3-1-16,-1-3-2 16,8-4-8-16,0-1-5 15,4-4 3-15,7 2 1 0,-3-1 11 16,2 1-7-16,3 2 12 16,1-2 8-16,-6 0 1 15,0-1-17-15,-1 3-3 16,1 2-1-16,-4 1-5 15,6 1 5-15,-5 3-9 16,3-5 4-16,2 6-4 16,3 0 5-16,-3-1-8 15,2 4 6-15,2-4-3 16,-1 0 5-16,5 2-2 16,-4 1-1-16,-1-2 1 15,5 5-1-15,-4-3 3 16,-1 3-13-16,1-3 14 15,-2 1-13-15,2 4 7 0,-1-2 2 16,-3 0 0 0,-2 0 12-16,3 5-7 0,-3 0 24 15,0 0-1-15,2 0 20 16,-1 0-22-16,5 0 0 16,-2 0-9-16,3 0-14 15,-3-2 17-15,6-2-12 16,1 2 11-16,3 2 4 15,-6 0 22-15,3 0-19 16,3 0 18-16,-4 0-16 16,5 0 9-16,-3 6 7 15,2 1-19-15,1 3 23 0,-5-2-55 16,4 5 44 0,-5-3-44-16,5 3 38 0,-8 5-38 15,-1 0 49-15,1 0-3 16,-10 2 15-16,7 1 22 15,-3-4-77-15,0 2 58 16,-2 1-63-16,-1-2 25 16,-9 0-20-16,4 2 41 15,-4-2-46-15,-4-2 37 16,-2-1 1-16,-1-5-15 16,-11 3 28-16,2-6-4 15,-6 1 86-15,-4-2-32 16,0-6-48-16,4 0-52 15,-4 3-5-15,0-3 42 0,0 0-42 16,0 0 0-16,0 0-5 16,0 0 0-16,0 0-208 15,0 0 53-15,0 0-82 16,0 0 47-16,0 0-37 16,0 0 70-16,-4 0 41 15,0 0 42-15,0 0 54 16,-6 0 9-16,2-3 16 15,-1-6 2-15,-5 1 57 16,2 2 16-16,2-5 45 16,-2 5 10-16,-2-1-12 15,6 2 6-15,4-1-1 0,0 5 70 16,0 1-61 0,4 0 4-16,0 0-48 0,0 0 15 15,0 0-56-15,0 0-42 16,0 0 0-16,0 15 68 15,0 3 40-15,0 2-108 16,8 0 77-16,0 1-77 16,6-6 45-16,-6 3-45 15,4-5-5-15,-2-5 0 16,2-1 11-16,-2-3-6 16,-6-2-5-16,1-2 0 15,-1 0-11-15,-4 0 6 16,4 0 10-16,-4 0 34 15,10 0-39-15,-6-13 0 16,8 1-6-16,2-4 6 0,-2-2 45 16,6 2-40-1,-6 1-10-15,6 3 5 0,-2-5-6 16,7 2-71-16,-9 6 72 16,-2-2 5-16,2 5 0 15,-10 5-6-15,-4-3 1 16,0 4-39-16,0 0 6 15,-4 0 32-15,-14 0 6 16,-8 4 0-16,-5 1 0 16,5 0-32-16,-4 0 32 15,12-1 0-15,2 0-108 16,2-4-175-16,1 0-111 0,9 0-178 16,-2 0-111-1,6-11 92-15</inkml:trace>
  <inkml:trace contextRef="#ctx0" brushRef="#br0" timeOffset="205369.03">1150 13435 51 0,'0'0'55'0,"0"0"-23"15,0 0-3-15,0 0 10 16,0 0-1-16,-79 19-9 16,65-16-3-16,2-3 4 15,-6 2-1-15,2 3-6 16,-10 1-11-16,0 6 1 16,-5 1-2-16,-3 8 2 15,-2 2 3-15,2 3-5 16,-1 2 12-16,1 2 1 15,12-4 6-15,0 0-7 16,4 2-7-16,6-2-6 0,-2 4-6 16,10 5-4-1,4 2 1-15,0 1 5 0,0 0-5 16,0-4 3-16,14-3-3 16,2-3 11-16,10 0 9 15,10-2 15-15,7-1 19 16,9-2-3-16,4-7 13 15,5-1-4-15,5-10-14 16,-1-2-21-16,3-3 38 16,11 0 0-16,-1-5 52 15,5-17-33-15,-5-5 11 16,5-6-2-16,-5-3 28 16,-9-3 5-16,-5 1-44 15,-11-1-9-15,-9 6-50 16,-10 0 27-16,-4-3-45 0,1 1 30 15,-9-6-26-15,0-5 39 16,-6-6-5-16,2 3-17 16,-10-2 25-16,-8 7-12 15,0-3 28-15,-8 12-24 16,-18-3 54-16,-12 2 49 16,-15 2-1-16,-7 4-60 15,-6 1-43-15,-7 9-4 16,-6 8-27-16,-7 7-20 15,-23 5-11-15,4 0-89 16,-7 27-215-16,11 9 9 16,18 8-114-16,11 10-9 15,15 7 78-15,23 21 62 0,16-12 68 16,18-11 44-16</inkml:trace>
  <inkml:trace contextRef="#ctx0" brushRef="#br0" timeOffset="206172.59">741 13879 262 0,'0'0'208'0,"0"0"-137"15,0 0 6-15,0 0 51 16,0 0-11-16,0 0-61 16,0 0-31-16,-4 69 0 15,-8-22 39-15,-6 4 14 16,0 5 28-16,-8 1-37 15,9-3 46-15,-1-5-15 16,6-9 4-16,2-8-39 16,2-12-29-16,8-11-32 0,0 2 16 15,0-8 10 1,8 5-27-16,18-1 78 0,15 0 21 16,11-2 48-16,12-5-33 15,15 0 28-15,24-5-57 16,32-25 25-16,-8-3 5 15,-11-1-113-15,-21 4 68 16,-28 14-67-16,-7-1-12 16,-4 5 1-16,-21 8 0 15,-17 4-26-15,-6 0 31 16,-8 0 5-16,-4-2 26 16,6 2 6-16,-6 0-32 15,4-6 42-15,4-5-16 16,4 5 49-16,6-10-80 15,4 0 54-15,4-1-48 0,1-1-1 16,-5 0 1-16,-2 0-6 16,-2 0 27-16,0-5 6 15,2 0-39-15,2-8 12 16,5 5 10-16,-5 0-16 16,-6 7 0-16,-6 3 6 15,-2 9-1-15,-8 2 28 16,0 5-28-16,0 0 90 15,0 0 12-15,-4 0 109 16,-14 0-96-16,-8 0-45 16,-13 0-69-16,-9 0-6 15,-8 9-6-15,-9 1-28 0,5 1-1 16,-7 1-166-16,11-4-70 16,14 0-202-16,12-3-67 15,19-5-81-15,22 0-37 16,19 0 115-16,8 0 331 0</inkml:trace>
  <inkml:trace contextRef="#ctx0" brushRef="#br0" timeOffset="209438">2074 12327 37 0,'0'0'173'0,"0"0"-112"15,0 0-4-15,0 0 4 16,0 0 5-16,0 0 4 16,0 0-12-16,-4 0 3 15,4 0 3-15,0 15-10 16,0 24-9-16,0 20 7 0,0 38 43 16,0 42-36-1,0 35 12-15,8 15-21 0,-8-9 35 16,0-14-13-16,0-22 5 15,0-3 10-15,0-9-17 16,0-24 54-16,0-21-57 16,0-24 4-16,0-10-68 15,0 8 59-15,0 6-28 16,0 2-12-16,0-5-18 16,0-12 26-16,0-10-3 15,0-3-20-15,0-3 16 16,0-3-23-16,0 1 34 15,0-6-34-15,0-5 25 0,0-5-25 16,0-8 0 0,0-2 0-16,0-5 5 0,0-3 16 15,0 0-17-15,0 0 29 16,0 0-33-16,0 0 46 16,0 0-17-16,0 0 24 15,0 0-3-15,0 0-9 16,0 0 5-16,0 0-42 15,0 0 81-15,0 0-41 16,0 0 15-16,0-3-24 16,0 0-35-16,0 1 0 15,0-1-30-15,4 3 1 16,7-2 9-16,1-3 20 0,10 2 30 16,4-2-6-16,0-3-24 15,4 1 0-15,1-1-74 16,-5 3-13-16,-4-3 23 15,-10 3 18-15,2 2 37 16,-10 3-37-16,0 0 46 16,0-2-13-16,-4 2-23 15,0-3 72-15,0 3-41 16,0-3 5-16,0 1 0 16,0-3 5-16,4-11-5 15,0-2 0-15,0-7 0 16,2-9 0-16,2-4 0 15,-4-6 0-15,0-7 0 16,-4-7 0-16,0-6 0 0,0-8 0 16,0-9-5-1,0-5 14-15,-8-9-9 0,0-2 5 16,-2-6 36-16,-2-1-41 16,-2 1 0-16,6 4 4 15,0 5 6-15,-6 7 17 16,6 11-27-16,0 7 5 15,2 10-5-15,-2 5 22 16,4 5-22-16,0-2 0 16,0 7-45-16,0 1 45 15,-3-3-5-15,7 4 5 16,0-4-4-16,-4 8 4 16,4 3 0-16,0 7 0 15,0 2 0-15,0 9 0 16,0 5 4-16,0 1 24 0,0 7-28 15,0-1-5-15,0-4 5 16,0 4-5-16,0-1-17 16,0-2 17-16,0-2 10 15,0 2-5-15,0 3 4 16,0 0 1-16,0 2-1 16,0 3 24-16,-4 0-28 15,4 0 27-15,-4 0 42 16,-4-2-19-16,-2-1 4 15,2-2-54-15,0-3 5 16,-6 3-5-16,2-6 5 16,-6 7-5-16,6-7 0 15,-6 3 0-15,6 4 0 0,1-2 0 16,3 4 5 0,4 2-1-16,0 0 1 0,4 0-10 15,-6 0 5-15,6 0-59 16,0 0 55-16,0 0-51 15,0 0 55-15,0 0 0 16,0 0-5-16,0 0-23 16,0 0 28-16,0 0 5 15,0 0-5-15,0 0 0 16,0 0-5-16,0 0-50 16,0 0 28-16,0 0 27 15,0 0-32-15,0 0 23 0,0 0 4 16,0 0 1-16,0 0-1 15,0 0-22-15,0 0 27 16,0 0 0-16,0 0-5 16,0 0 5-16,0 0-4 15,0 0 4-15,0 0 22 16,0 0-22-16,0 0 0 16,0 0 0-16,0 0 5 15,0 0 13-15,0 0-18 16,0 0-27-16,0 0 27 15,0 0 0-15,0-3-32 16,0-5-19-16,27-2 1 16,9-3 50-16,6 3 0 0,10-3 4 15,1 1 25 1,-5 1-29-16,-10 4 4 0,-3 1-4 16,-13 1 5-16,-4 0-5 15,-10 3 0-15,0 2-9 16,-4 0 9-16,-4 0 0 15,0 0 0-15,0 0 0 16,0 0 9-16,0 0 28 16,0 0-37-16,0 0 36 15,0 0-36-15,0 0 0 16,0 0-5-16,0 0-9 16,0 0 14-16,0 0-29 15,0 0 24-15,0 2-41 16,0 11 46-16,0 5 0 15,-4 10-4-15,-4 11 4 0,0 7-4 16,-2 9 0 0,2 8 4-16,0 9 0 0,-6 4 4 15,10 6 13-15,-4 3-17 16,4-1 0-16,4-4-9 16,0-1-16-16,0 1 25 15,0-7-50-15,0 8 25 16,0-8-34-16,0 4 10 15,0-2 4-15,0 4 41 16,0-2-30-16,0-1 34 16,0-1-32-16,-5-8 12 15,-1-3 17-15,2-5-41 0,0-5 41 16,0-6 3-16,4-1 0 16,-4-9 0-16,4 1-4 15,0-4 1-15,0 4 0 16,0-1-4-16,0 5 7 15,0-2-4-15,0-2 8 16,0-6-8-16,4-1 8 16,-4-13-4-16,4-3 0 15,-4-6 0-15,0-2 0 16,0-8 3-16,0 2-3 16,0 1 4-16,4-3 6 15,-4 2-10-15,0 4 6 16,0-1-6-16,0 5 41 0,0 0-21 15,0 3-13 1,-8 3 14-16,0 2-21 0,-2-6 3 16,-2 0-3-16,8 2 4 15,-6-5-4-15,6-3 27 16,0 2-27-16,0-5 0 16,4-2 3-16,-8 3-3 15,2-3 0-15,-10 8 31 16,-2-1-24-16,-5 7-3 15,-3-2-8-15,2 2 4 16,2 0 0-16,4-4-4 16,6-1 1-16,6-5-1 15,2-5 4-15,4 0-27 16,0 0-48-16,0 0 55 16,0-5 20-16,0-2 10 0,0 2-7 15,0-7 31-15,0 3-31 16,0-9 27-16,0-5-30 15,0-8 4-15,0-10-4 16,0-8 0-16,0-7 0 16,0-6 0-16,-4-12 0 15,-4-6-15-15,-6-6 15 16,5-6-4-16,-3-3 8 16,-6-21-8-16,0-19 38 15,2-21-34-15,2 12 0 16,6 31 0-16,0 28 4 15,4 22 0-15,-2-12-4 0,2-8 0 16,0 0 0 0,-4 8-31-16,4 14 28 0,-2 12 3 15,6 13 7-15,-4 5-7 16,-1 11-22-16,5 2 18 16,0 6 4-16,0-4 0 15,0 5 0-15,0 1 4 16,0 2-4-16,0 4-4 15,0 1 4-15,0 3 0 16,0 0-17-16,0 0 17 16,0 0 0-16,0 0-24 15,0 0-3-15,0 0-6 16,9 0 29-16,5 0 8 0,-2 0-8 16,2-6 1-1,-6 4-76-15,0-1-218 0,2 3-30 16,2 0 8-16,14 0 32 15,0 0 125-15,-3 0-31 0</inkml:trace>
  <inkml:trace contextRef="#ctx0" brushRef="#br0" timeOffset="213944.25">13071 12554 25 0,'0'0'4'0,"0"0"-4"16,0 0 1-16,0 0 2 15,-69 116-3-15,39-83-4 16,-4 1 4-16,-2 0 0 15,6-2 9-15,7-6-1 16,7 0-4-16,8-8-1 0,8-3-1 16,0-2-1-16,12-8 3 15,14 0 1-15,9-2-5 16,5-3-3-16,-2 0 0 16,1 0 1-16,-9 5 1 15,2 0 1-15,-8 8-2 16,-10 2-2-16,-2 3-6 15,-6 3-4-15,-6 2-12 16</inkml:trace>
  <inkml:trace contextRef="#ctx0" brushRef="#br0" timeOffset="-211634.38">12668 12224 25 0,'0'0'24'16,"0"221"-18"-16,0-8 0 15,4 48 13-15,10 16-4 16,-6-16-9-16,0-38-4 15,0-24-1-15,-2-47-1 16,2-47 0-16,-8-37-2 16,0-9-2-16,0 0-2 15,0 5-7-15,-8 13-2 0,-10-18-38 16</inkml:trace>
  <inkml:trace contextRef="#ctx0" brushRef="#br0" timeOffset="-208030.07">12503 12003 173 0,'0'0'155'0,"0"0"-105"15,0 0-37-15,0 0-4 0,0 0 11 16,151-73 22-1,-72 55-11-15,3 2-13 0,-3 4-14 16,-5 3 1 0,-9 3-1-16,-13 3-3 0,-10 0 0 15,-5 3-1-15,-7 0 5 16,-14 0-5-16,-2 0 0 16,-6 0 0-16,-4 0 10 15,-4 0 43-15,0 0 61 16,0 0 5-16,0 0 15 15,0 0-17-15,4 0-23 16,-4 0-20-16,0 0-40 16,0 0-12-16,0 0-20 15,0 0 0-15,0 0 0 16,0 0 1-16,0 0-3 0,0 0 0 16,0 0-3-16,0 6-25 15,6 9 10-15,-2 11 18 16,0 9-2-16,0 8 2 15,4 13 0-15,2 6 0 16,-2 13 0-16,-4 2 0 16,4 7 0-16,-1 1 2 15,-7 2-2-15,4-2 0 16,-4-3 2-16,0-3 0 16,0 3-2-16,0 2 0 15,0 1 5-15,0 7 10 16,-4 1-30-16,4-4 15 15,0 1 0-15,0-6 0 16,0-2 0-16,4-7-2 16,4-8-12-16,0-8 12 0,2-7-26 15,-2-8-6-15,-4-4-13 16,6-8 19-16,-6-6-15 16,-4-6 19-16,0-4-9 15,0-3 12-15,0-6-15 16,0 1-7-16,0-8-15 15,0 2-18-15,0-2-32 16,0 0-4-16,0 0-6 16,0 0-8-16,-4 0-51 0</inkml:trace>
  <inkml:trace contextRef="#ctx0" brushRef="#br0" timeOffset="-200978.74">12068 13493 244 0,'0'0'102'16,"123"0"-70"-16,2 0-28 16,44-6-1-16,14-1 5 15,-14 2-6-15,-34 5 1 16,-44-3-3-16,-17 3-4 15,-13-2-4-15,-1 2-1 16,5-6 2-16,-3-1 4 16,-20 2 2-16,-11 5 1 15,-13-2 0-15,-10 2 0 0,-4 0 0 16,-4 0-21-16,-12 0-27 16,-10 0-28-16,-9 0-78 0</inkml:trace>
  <inkml:trace contextRef="#ctx0" brushRef="#br0" timeOffset="-200639.62">12924 13349 243 0,'0'0'170'16,"0"0"-124"-16,0 0-27 15,0 0-1-15,0 0 32 16,0 0 49-16,183 36-19 16,-100-21-59-16,7 3-9 15,-3-2-11-15,-8-6 7 16,-19-2-8-16,-8-1-9 16,-17-2 3-16,-9 1-2 15,-14-6 2-15,-12 2-3 16,0 1 9-16,0-1-13 15,-16 3 5-15,-15 0-35 16,-3 1-21-16,-6-1-8 16,6 0 4-16,8-2-20 0,-1-1 3 15,15 3-53 1</inkml:trace>
  <inkml:trace contextRef="#ctx0" brushRef="#br0" timeOffset="-200184.47">13401 13344 92 0,'0'0'76'0,"0"0"-52"15,0 0-16-15,0 0 6 16,0 0 7-16,0 0-5 15,0 0-11-15,87-3 1 16,-73 8 3-16,-2 1 9 16,-2-1-1-16,-10 2-2 15,0-1-6-15,0 5-6 0,-10-5 3 16,-6 7-6-16,-6-5 0 16,0 0-6-1,-5-6-16-15,5 1-11 0,-4-3-5 16,2 0-8-16,-16 0-4 15,9 0 2-15,-3 2 4 0</inkml:trace>
  <inkml:trace contextRef="#ctx0" brushRef="#br0" timeOffset="-199785.94">12559 14118 211 0,'0'0'99'16,"117"2"-67"-16,-38-2-20 16,11 0 23-16,3 0 10 0,-6 0-20 15,-5 0-15-15,-5-2-8 16,-11 2-2-16,-13-4-8 15,-15 4-39-15,-12 0-27 16,-22 0-7-16,-4 4-40 16,0 4-19-16</inkml:trace>
  <inkml:trace contextRef="#ctx0" brushRef="#br0" timeOffset="-199471.08">13276 14020 203 0,'0'0'79'16,"0"0"-51"-16,0 0-5 16,151 26 14-16,-90-21-10 15,5 4-19-15,-9-8-8 16,-11 5 0-16,-10-6 0 15,-16 0-6-15,-14 2-1 16,-6 3 4-16,-10 0 3 16,-20 1 10-16,-8-1-6 15,-6 2-4-15,5-2 1 16,5 3-1-16,2-4-14 0,12 2-22 16,2 0-18-16,10-4-20 15,-3 1-72-15</inkml:trace>
  <inkml:trace contextRef="#ctx0" brushRef="#br1" timeOffset="-188839.8">12767 11442 8 0,'0'0'201'0,"0"0"-140"15,0 0-10-15,0 0 44 16,0 0 36-16,0 0 22 16,0 0 6-16,-30 0 18 15,30 0 25-15,0 0 15 16,0 0-35-16,22 0-56 0,8 0-45 15,44 0-21-15,47 0 39 16,59-2-35-16,23-8 32 16,-4-1-92-16,-11-1 82 15,-37 4-86-15,-24-4 32 16,-33 1-32-16,-33 4 0 16,-9-1-4-16,-4-2 8 15,-9 5 24-15,-3-3-19 16,-16 5 129-16,-10-3 59 15,-6 6 16-15,0 0-51 16,-4 0-42-16,0 0-115 16,0 0 1-16,0 0-6 0,0 0-28 15,-4 0-263 1,-14 0-259-16,-8 0 145 0,-4 0-235 16,-1 0 120-16,5-14 180 15,10-1 170-15,6-3 10 0</inkml:trace>
  <inkml:trace contextRef="#ctx0" brushRef="#br1" timeOffset="-188524.43">14314 11120 158 0,'0'0'145'0,"0"0"-86"16,0 0 1-16,0 0 42 16,0 0 56-16,0 0 2 15,130-20-38-15,-87 14-36 16,1 6 10-16,-6 0-6 0,-3 0-2 15,-9 0-42 1,-12 0-43-16,-10 0-3 0,-4 18 15 16,-4 3 16-16,-22 10 15 15,-5-1 26-15,1 1-28 16,0-2 18-16,-2-1-2 16,12-9 7-16,-2 3-13 15,3-10-51-15,7 0 40 16,8-8-43-16,4-2 0 15,0-2-7-15,0 0-79 16,0 0-205-16,0 0-76 0,30-2-8 16,1-14 65-1,7 4 131-15</inkml:trace>
  <inkml:trace contextRef="#ctx0" brushRef="#br1" timeOffset="-187608.59">19288 11053 152 0,'0'0'62'0,"0"0"-20"16,0 0 27-16,0 0 44 15,0 0 40-15,123 52 35 16,-55-45-7-16,33-2-1 16,38-5-12-16,30 0-37 15,13 0-21-15,-7-2-66 16,-24-3 27-16,-38-3-32 0,-27 3-6 16,-19 2-29-16,-7 3-1 15,1-5-3-15,3 3 20 16,6-3 0-1,-9 2 11-15,-17 3 29 0,-10 0-56 16,-7-3 22-16,-11 3-22 16,-6 0-4-16,-6-2 0 15,-4 2-118-15,0-3-184 16,0 1-75-16,0-6-57 16,0 0 107-16,0-2 99 0</inkml:trace>
  <inkml:trace contextRef="#ctx0" brushRef="#br1" timeOffset="-186917.91">21248 10922 327 0,'0'0'200'0,"0"0"-43"16,0 0 132-16,0 0 141 15,0 0 15-15,0 0-49 16,0 0-12-16,0-2-68 15,0 2-19-15,0 0-145 16,0 14-39-16,0 5-21 16,4 8 98-16,0 3-39 15,0-5-94-15,0 1 30 0,6-5-74 16,-6-9-13 0,0 1 0-16,0-8 0 15,0-5 0-15,-4 0 0 0,0 0 0 16,0 0 0-16,0 0 0 15,0 0 0-15,0 0 0 16,0 0 0-16,0 0 0 16,0 0 0-16,0 0 0 15,0 0 0-15,0 0 0 16,0-2 0-16,0-1 0 16,0-2 0-16,0-3 0 15,0-7 0-15,0-3 0 16,0 0 0-16,0-8 0 15,0 1 0-15,4-4 0 16,0 1 0-16,6-2 0 0,-10-1 0 16,4 6 0-16,-4-2 0 15,0 9 0-15,4 9 0 16,-4 3 0-16,0 3 0 16,0 3 0-16,4 0 0 15,10 17 0-15,2 15 0 16,21 9 0-16,1 8 0 15,14 0 0-15,-3-6 0 16,-3-4 0-16,-10-13 0 16,-12-6 0-16,-9-10 0 15,-7-2 0-15,-8-3 0 16,0-2-117-16,-17-1-68 16,-19 1 185-16,2-1-6 15,-4 4 0-15,-3-1-92 0,3-5 29 16,4 5-153-16,4 0-117 15,-7 0-265-15,3 3-188 16,0 2-95-16,12-5 392 0</inkml:trace>
  <inkml:trace contextRef="#ctx0" brushRef="#br1" timeOffset="-181481.22">14944 14227 223 0,'0'0'176'16,"0"0"-131"-16,0 0 15 16,0 0 41-16,0 0 16 15,-119 29-32-15,93 0-41 16,-8 6-12-16,-5 8 0 15,-9 15 37-15,-8 11 7 16,-15 10 40-16,-23 28 39 16,-31 32 15-16,-32 22-25 15,-5 8-48-15,11-12-13 16,8-16 5-16,13-18 62 16,-5-6-30-16,4-6 17 15,24-19 1-15,24-23-35 16,21-17-65-16,20-9 20 0,-7 3-28 15,11 1-26-15,-6-7 37 16,22-11-37-16,9-15 16 16,5-5-21-16,8-8-94 15,0-1-78-15,0 0-25 16,0 0-131-16,12-1-241 16,3-22-42-16,-3 0 163 15</inkml:trace>
  <inkml:trace contextRef="#ctx0" brushRef="#br1" timeOffset="-180679.64">11822 16424 124 0,'0'0'118'0,"0"0"-77"16,0 0 6-16,0 0 18 0,0 0 19 15,0 0-13 1,0 0 3-16,-18-3 3 0,-8 16-8 16,-12 8-24-1,-7 4 0-15,-7 9-8 0,0 2-11 16,5-1-8-16,3-4-15 15,14-5 5-15,12-8-8 16,10-5-13-16,8-6-32 16,0-4-21-16,4 0-22 15,18-3 30-15,12 0 31 16,0 0 8-16,7 0 10 16,1-12-3-16,6 3 11 15,-10 1 1-15,3-2 0 16,-7 10-1-16,-12 0 1 0,0 0-1 15,-6 18 1-15,-12 9 11 16,2 13 19-16,-6-2 23 16,-10 11-9-1,-10 1 5-15,-6-1-7 0,-4-8 5 16,-6 0-30-16,1-7 2 16,5-11-17-16,0-5-2 15,8-6-16-15,10-9-39 16,-2-3-26-16,6 0-28 15,3-38-53-15,5-1-13 16,0-2-26-16</inkml:trace>
  <inkml:trace contextRef="#ctx0" brushRef="#br1" timeOffset="-180451.85">12203 16360 249 0,'0'0'192'0,"0"0"-158"16,0 0-5-16,-52 155 54 15,52-92 17-15,0 6-44 16,0-7-38-16,14-4-18 16,2-9-25-16,-6-8-29 15,-6-3-29-15,-8 3-42 16,-18-5-6-16,-5-13-45 0</inkml:trace>
  <inkml:trace contextRef="#ctx0" brushRef="#br1" timeOffset="-180285">11977 16738 240 0,'0'0'183'15,"0"0"-124"-15,0 0 11 16,0 0 12-16,127-41-21 15,-74 35-61-15,-3 1-31 16,20 5-126-16,-21 0-41 16,-7 0 11-16</inkml:trace>
  <inkml:trace contextRef="#ctx0" brushRef="#br1" timeOffset="-179929.06">12390 16686 101 0,'0'0'144'16,"0"0"-92"-16,0 0-9 0,0 0 27 15,-113 33 25-15,83-8-18 16,4 3-17-16,4 1-17 16,10-3-1-16,6-2-6 15,6-6-24-15,0-2-11 16,6-6 0-16,14-2-1 16,2-8-8-16,4 0 8 15,4 0-15-15,1-18 9 16,-1-5-22-16,-4 0 22 15,-4 3-5-15,-4 2 10 16,-10 7-6-16,-4 6 7 16,0 2 0-16,-4 3 1 0,0 0 23 15,0 0 17-15,0 0 6 16,0 0-22-16,4 11-11 16,7 4-1-16,-3 4-7 15,10-1-6-15,-6-4-11 16,6-4-27-16,4-2-91 15,4-8-46-15,-10-4-8 16,3-12 46-16</inkml:trace>
  <inkml:trace contextRef="#ctx0" brushRef="#br1" timeOffset="-179700.69">12642 16308 230 0,'0'0'227'0,"0"0"-93"15,0 0 13-15,0 0 72 16,0 0 68-16,-12 167 56 16,20-90-113-16,14-1-86 15,-2-7-118-15,2 1-26 16,-4-10-34-16,-5-10-189 16,-9-6-207-16,-4-6-3 15,0-12 69-15,-21-6 157 16,-5-14 40-16</inkml:trace>
  <inkml:trace contextRef="#ctx0" brushRef="#br1" timeOffset="-179558.26">12533 16813 41 0,'0'0'73'0,"0"0"-6"15,0 0-18-15,0 0-10 16,0 0-2-16,0 0-8 16,113-98-12-16,-69 98-10 15,-5 0-5-15,-1 0-2 16,-6 0-31-16,2 0-27 15,-8 0-68-15,-13 0 21 0</inkml:trace>
  <inkml:trace contextRef="#ctx0" brushRef="#br1" timeOffset="-179396.35">12906 16692 88 0,'0'0'107'16,"0"0"-39"-16,0 0 0 16,0 0-3-16,0 0 46 15,0 0 1-15,36 131-34 0,-24-86-33 16,2-10-20-16,-2-9-13 15,-4-6-12-15,2-10-17 16,-6-5-33-16,0-5-113 16,-4-10-37-16,0-15 102 15,0-4-81-15</inkml:trace>
  <inkml:trace contextRef="#ctx0" brushRef="#br1" timeOffset="-179250.6">12886 16527 126 0,'-10'-16'116'0,"1"-2"-61"15,5 8 34-15,0 2 26 16,4 3-32-16,0 5-51 0,8 0-26 16,11 0-6-1,7 0-8-15,16 23-105 0,-8-2-104 16,-1 3-54-16</inkml:trace>
  <inkml:trace contextRef="#ctx0" brushRef="#br1" timeOffset="-178998.57">13319 16596 34 0,'0'0'381'15,"0"0"-118"-15,0 0-107 16,0 0 41-16,0 0 120 16,0 0-54-16,-129 51-77 15,103-18-79-15,3-3 27 16,1 4-55-16,14 0 5 0,4-7-84 15,4 2 4 1,0-1-8-16,12-5-30 0,14-5 5 16,5-7-148-16,-1-4-51 15,4-2-201-15,22-5-16 16,-11 0 18-16,-7-8 180 0</inkml:trace>
  <inkml:trace contextRef="#ctx0" brushRef="#br1" timeOffset="-178598.09">13663 16663 196 0,'0'0'194'16,"0"0"-98"-16,0 0 17 0,0 0 34 16,0 0 36-16,-123 11-65 15,97 12-49-15,4 12 8 16,6-3-4-16,2 2 34 15,10-4-54-15,4-1-9 16,0-6-41-16,0-8-3 16,14-2-16-16,2-7-12 15,6-6-11-15,4 0 4 16,0-4 6-16,1-14-11 16,3-5 23-16,-4 0-21 15,0-4 36-15,4-2-15 16,-4 3 17-16,-7 6 0 15,-3 8 2-15,-2 1 1 0,-14 11-3 16,0 0 17-16,0 11-17 16,0 12 50-16,0 4-30 15,0-1-20-15,0 0-53 16,0-9-71-16,4-6-106 16,4-4-23-16,18-7-13 15,-8-1 109-15</inkml:trace>
  <inkml:trace contextRef="#ctx0" brushRef="#br1" timeOffset="-178245.17">14009 16511 220 0,'0'0'226'16,"0"0"-115"-16,0 0 1 15,0 0 70-15,0 0 27 16,-135 54-14-16,119-31-84 15,2-5-35-15,10-5-61 16,4-4 6-16,0 0-19 16,4-1-4-16,18-6 4 15,9 1-2-15,3-3 3 16,6 1 12-16,2 5 9 16,3-3-24-16,-7 5 36 15,-4 7-10-15,-4 5 36 16,-3 3 22-16,-9 6 17 15,-14-2-24-15,-4 1-16 0,0-2-20 16,-4-3-41 0,-22-5-38-16,-5-4-134 0,-3-7-132 15,-10-7-76 1,-25-6 4-16,9-17 4 0,4-1 106 16</inkml:trace>
  <inkml:trace contextRef="#ctx0" brushRef="#br1" timeOffset="-177465.54">11192 16265 98 0,'0'0'81'16,"-44"169"-38"-16,40-20-7 16,4 24-3-16,34 0-2 15,36-22 0-15,-5-37-3 16,43 5-7-16,19-14-12 16,16-10-2-16,35 2-7 15,1-22 0-15,6-11-17 16,10-10-2-16,-3-19-1 0,-5-11-1 15,-14-24 9-15,-12 0 12 16,-14-29 6-16,-20-18 20 16,-18 2 12-16,-26-6-7 15,-23 2 10-15,0-2 6 16,9-15-13-16,1-17-13 16,13-34-11-16,-19-30-4 15,-19-25-6-15,-33-20-3 16,-20 6-16-16,-49 6 10 15,-25 21-13-15,-27 5 13 16,-34 19 2-16,-30 17-2 16,-37 31 5-16,-19 33-13 0,-19 25-13 15,-4 29 10-15,9 13 8 16,21 28-23-16,31 18 0 16,54-5 7-16,22 26-8 15,51-20-34-15,21-1-78 0</inkml:trace>
  <inkml:trace contextRef="#ctx0" brushRef="#br1" timeOffset="-176151.35">14881 14113 42 0,'0'0'38'0,"0"0"-25"15,0 0-10-15,0 0 23 16,0 0 16-16,0 0-11 16,0 0-8-16,-60 10-3 15,60-10 2-15,0 0 2 16,0 0-1-16,0 0-3 15,0 0 2-15,0 0 4 16,0 0 3-16,0 0 1 16,0 0-9-16,0 5-13 15,0 3-7-15,-4 7 3 0,0 3-4 16,0 0 10 0,0-2 1-16,-2-6 10 0,6-2-4 15,0-8-5-15,0 0-4 16,0 0-2-16,14 0 2 15,8-3-4-15,-2-11 11 16,-2-3-6-16,-5 4 9 16,-7 5 0-16,-6 1 34 15,0 2 18-15,0-3-30 16,-6 0-14-16,-3 6 17 16,-3-3 5-16,8 5 16 15,-2 0 21-15,6 0-43 0,0 0-27 16,-4 0-14-1,4 0-1-15,-4 0-82 0,4 7-93 16,0 6-56-16,0-5-2 16,8 2 115-16,10-10-75 0</inkml:trace>
  <inkml:trace contextRef="#ctx0" brushRef="#br1" timeOffset="-173687.54">28885 12463 78 0,'0'0'103'16,"0"0"-61"-16,173-9 12 15,-94 2 15-15,-7 2 6 16,-1-2-29-16,-7-1-13 16,-12 3-6-16,-3 0-15 15,-11 0-6-15,-12 2-6 16,-8 0-28-16,-14-2-53 15,-14-1-8-15,-20 5-40 16</inkml:trace>
  <inkml:trace contextRef="#ctx0" brushRef="#br1" timeOffset="-173297.74">29084 12332 223 0,'0'0'153'0,"0"0"-76"16,0 0 84-16,0 0 87 15,0 0 24-15,0 0 23 16,0 0 43-16,-14-13 12 16,-2 13 28-16,-10 0-206 15,-4 8-73-15,-7 11-68 0,-1 6-20 16,4-1-11-16,4 8 0 15,8-5-6-15,3 0-41 16,11 0 42-16,4-6 5 16,4-2 0-16,0-4 0 15,12-6 0-15,15-1 26 16,3 1 63-16,14-8-4 16,-2-1-36-16,7 0 33 15,-11 0-82-15,-2 0 0 16,-10-1-11-16,-13-2-87 15,-9 3-291-15,-4 0-210 16,-4 0-270-16,-19 0 165 0</inkml:trace>
  <inkml:trace contextRef="#ctx0" brushRef="#br1" timeOffset="-169827.34">14817 14328 108 0,'0'0'59'15,"0"0"-46"-15,0 0-13 0,0 0-3 16,0 0 0 0,0 0 3-16,0 0-2 0,0 0 2 15,0 0 14-15,0-3 1 16,0-2-7-16,4-5-5 15,4 2-1-15,-2-4-2 16,2 4 3-16,-4-1-3 16,0 8 0-16,-4 1 0 15,0 0-1-15,0 0 1 16,0 0-17-16,0 0-1 16,0 0 0-16,0 1-18 15,0 3 5-15,0-4 12 0,0 0-2 16,0 0-13-16</inkml:trace>
  <inkml:trace contextRef="#ctx0" brushRef="#br1" timeOffset="-169361.08">15129 14177 41 0,'0'0'35'15,"0"0"-25"-15,0 0-4 0,0 0 1 16,0 0 2 0,0 0-4-16,0 0-1 0,117-44-4 15,-87 42 0-15,6-1 0 16,7-2-9-16,39-8-8 16,-11 0-6-16</inkml:trace>
  <inkml:trace contextRef="#ctx0" brushRef="#br1" timeOffset="-168454.49">15498 14249 104 0,'0'0'52'0,"0"0"-52"16,0 0 2-1,0 0-2-15,153-34 4 0,-101 17-1 16,13-7 0-16,5-4 5 16,3-8 15-16,9-5 1 15,5 0-4-15,5-2-7 16,-1 5-1-16,0-2-6 15,5 8 4-15,-1 0-5 16,10 5-3-16,4 0-1 16,-3 0-1-16,21-6 2 15,24-3 1-15,28-11-1 16,3 1 2-16,-3 0 0 16,-14 8-4-16,-22-1 2 15,0 3-2-15,0 0 4 0,-8 1 10 16,0-2 9-16,0 7 13 15,-6 0 6-15,2 2 3 16,-6 5-9-16,1 2-11 16,-1 5-16-16,-2 4-5 15,-18 1-4-15,-18 4 0 16,-19 1-1-16,-8 4 2 16,19-1-4-16,12 3 6 15,9 0-1-15,1 0-1 16,2 0 8-16,1-2-2 15,5 2-2-15,-4-4-5 16,4 3-2-16,-7-3 2 0,7 3 0 16,-8 1 0-1,-6 0 0-15,1 0 0 0,-1 0 0 16,-9 0 5-16,-7 0-4 16,0 0 3-16,-11 0 0 15,-8 5-4-15,-3 0 4 16,-5-3-4-16,-7 3 5 15,-7 1-5-15,-12-1 1 16,-8-1-1-16,0-1 1 16,-10 3 6-16,-4-4-6 15,-4-2 21-15,0 0 9 16,0 3 30-16,0-3 1 16,0 0-12-16,0 0-36 15,0 0-14-15,0 0-89 0,-30 0-117 16,0 0-34-16</inkml:trace>
  <inkml:trace contextRef="#ctx0" brushRef="#br1" timeOffset="-165195.11">29040 13765 206 0,'0'0'7'16,"0"0"-7"-16,0 0-16 15,0 0 16-15,143 12 19 16,-91 4-10-16,9-4-7 16,5 1-2-16,3 0 0 15,-9-3 0-15,-8-5-4 16,1-2-26-16,-19-3-41 15,-12 0-40-15</inkml:trace>
  <inkml:trace contextRef="#ctx0" brushRef="#br1" timeOffset="-164888.29">29253 13690 186 0,'0'0'67'0,"0"0"-49"16,0 0 6-16,0 0 16 16,0 0 2-16,0 0-23 15,0 0-12-15,-26-15-6 0,12 15-1 16,2 0 0 0,-6 0 0-16,6 0 0 0,-6 0 0 15,2 0 0-15,-2 12 0 16,3-1 0-16,3 1-9 15,4 3-9-15,4-1-11 16,4-1 4-16,0 0-1 16,4-1-8-16,16 4 10 15,-5-9-36-15,-3 1-53 0</inkml:trace>
  <inkml:trace contextRef="#ctx0" brushRef="#br1" timeOffset="-158057.37">19232 13623 33 0,'0'0'46'0,"0"0"-28"16,0 0-18-16,0 0 0 15,0 0 7-15,0 0 8 16,0 0 1-16,0 0-5 15,10 0 5-15,-2 0 5 16,0 6-3-16,6-1-5 16,-2 2-6-16,6-2-2 15,4 6-1-15,9-1 1 0,3 1-3 16,14 4 0 0,9-2 3-16,7 2 1 0,11 0-3 15,1 2 0-15,13 0-3 16,1 1 0-16,1-4 0 15,6 2 0-15,-7-6 1 16,5 3-1-16,-2-5 0 16,-7-3 0-16,-3 0 0 15,-1-5 0-15,-9 0 2 16,-3 0-2-16,-13 0 4 16,-11 0 1-16,-6 0 0 15,-18 0 1-15,-18 0-6 0,-4 0 0 16,-4 2-6-1,-40 9-4-15,2-4-47 0,-6 1-103 16</inkml:trace>
  <inkml:trace contextRef="#ctx0" brushRef="#br1" timeOffset="-150891.08">29179 14946 29 0,'0'0'28'0,"0"0"-20"16,0 0-7-16,0 0-1 16,0 0 0-16,0 0 0 15,-87-4-18-15</inkml:trace>
  <inkml:trace contextRef="#ctx0" brushRef="#br1" timeOffset="-134692.95">14471 13045 80 0,'0'0'132'0,"0"0"-79"15,0 0 7-15,0 0 9 16,0 0 1-16,12-6 7 16,6 6-17-16,16 0 0 15,14 0-7-15,17 0-19 16,9 12-14-16,29 15-19 16,-6 4 0-16,5-3 0 15,-1 2-2-15,-26-1-1 16,-7-3 2-16,-15-3-6 0,-19-4 5 15,-16-3-9-15,-6-5 9 16,-12-4 1-16,0 0 0 16,0 2 15-16,-4-5 31 15,-8 4 17-15,-6-1-15 16,2-7 20-16,2 3 0 16,1-3 23-16,-1 0-15 15,2 0-12-15,6 0-7 16,2 0-13-16,4 0 18 15,0 0-57-15,0 0 18 16,0 0-23-16,0 0 3 16,0 0-3-16,0 0 5 15,0 0-5-15,0 0 3 0,0 0-1 16,0 0-2 0,0 0 0-16,-4 0 3 0,0 5 10 15,-8 3-13-15,-10 2 2 16,-4 3-2-16,0 0 0 15,7-5 0-15,7-3 3 16,8-3-6-16,4-2-12 16,0 0 12-16,0 0-58 15,4 0-1-15,12 0 23 16,11 0 25-16,3-2 12 16,2-11-11-16,-8 0 11 15,2-2-25-15,-3-3 27 0,-1-5 0 16,-10 3-2-1,2-7 4-15,-2 4-2 16,-2-1 0-16,-2 6 2 0,-4 1 0 16,0 9 18-16,-4 2 36 15,0 0 7-15,4 6 17 16,-4 0-48-16,0 0 21 16,0 0-50-16,0 0 0 15,6 0 0-15,2 0-3 16,4 8 6-16,7 4-6 15,-1 5 21-15,-2-5-18 16,-6 0-6-16,-2-4 6 16,-4 1-3-16,0-8 0 15,-4-1 5-15,0 0 22 16,0 0 10-16,0 4 4 0,-12-4-41 16,2 0-47-16,-2 0-145 15,4 0-46-15,-2 0-56 16,2 0-114-16,-1 0 165 15,-1 0 12-15</inkml:trace>
  <inkml:trace contextRef="#ctx0" brushRef="#br1" timeOffset="-133243.39">12706 12323 53 0,'0'0'137'15,"0"0"-92"-15,0 0-11 0,0 0 19 16,0 0 28-16,0 0 23 16,0 0-17-16,0 0-21 15,0-71 18-15,0 71-1 16,0 0 0-16,0 3-26 16,0 30-14-16,-8 37 36 15,-14 49 78-15,0 62-5 16,2 34-36-16,2 13 13 15,14 4-32-15,0-11 64 16,4-16-48-16,0-16 49 16,0-29-85-16,4-42-8 0,0-34-28 15,4-28-37-15,2-12 47 16,-6 7-4-16,4-2 27 16,-4 3-69-16,-4-11 34 15,0-9-39-15,0-3 0 16,0-11-5-16,0-8-39 15,0-5-30-15,0-2-64 16,0-3-46-16,0 0-91 16,0-18-69-16,0-16-7 15,0-17 7-15,-12-13 63 16,4-57 63-16,2 17 81 16,2 0-28-16</inkml:trace>
  <inkml:trace contextRef="#ctx0" brushRef="#br1" timeOffset="-132551.27">12676 12217 193 0,'0'0'84'15,"0"0"-34"-15,0 0 6 16,0 0 35-16,0 0 11 0,0 0-36 16,113-72-26-1,-39 61-9-15,9 4-8 16,8 0-11-16,5 7-4 0,-9-4-8 16,-11 4 4-16,-13 0-2 15,-21 0 2-15,-16 0-4 16,-18 0 15-16,-8 4 78 15,-8 14 94-15,-14 5 116 16,-4 9-27-16,2 4-46 16,-2 5-79-16,8 0 20 15,10 16-60-15,1 29 51 16,7 50-29-16,11 59 82 16,15 31-7-16,0 5 23 15,0-19-5-15,-6-31-163 16,6-14 6-16,1-15-29 0,3-9 35 15,-4-14-70-15,0-21 41 16,-8-27-34-16,-2-20 28 16,3-12-34-16,-1 2-6 15,-2-2 6-15,6-3 0 16,-8-12-6-16,-6-15 0 16,-4-5 58-16,-4-6-58 15,0-3 11-15,0-5-11 16,0 0-11-16,0 0-30 15,-4 0-80-15,-22-5 69 16,-22-13-51-16,-13-5 5 16,-34 2-9-16,-43 8 22 15,-32 13 18-15,-13 0 61 16,32 11 0-16,42 9 6 16,53-7 40-16,16-5-35 0,5-1-10 15,9-4-23 1,14-1 22-16,12-2-620 0,8-2-120 15,57-37-11-15,-5 1 145 16,2-1 299-16</inkml:trace>
  <inkml:trace contextRef="#ctx0" brushRef="#br1" timeOffset="-125585.33">28003 11471 50 0,'0'0'176'0,"0"0"-118"15,0 0-23-15,-165-46 12 16,100 38 24-16,-9 4-9 0,-5-2-39 15,7 3-17-15,-11 3 26 16,4 0 9-16,-7 0 0 16,-19 13-19-16,-26 12-13 15,-24 20 3-15,-6 8 6 16,8 9 18-16,36-3-3 16,35-8 3-16,17-2-13 15,17 2 4-15,-9 18-17 16,1 7 5-16,0 19-4 15,13 0-1-15,13 0 5 16,12 3-14-16,14-3 20 16,4-1-13-16,16-1 7 0,20-4-15 15,15-6 0-15,11-7 0 16,15-9 12 0,11-13-9-16,29-3 15 0,30-7 18 15,44-4-4-15,23-4-2 16,-3-5-27-16,180 21 15 15,-200-33-18 1,1-1-3-16,3-9 3 16,4-9 0-16,-3-4 12 15,3-24 5-15,-7-9-17 16,-15-12 2-16,-6-14 1 16,-12-13-3-16,-16-16-42 15,-12-13 8-15,-18-7 21 16,-17-7 13-16,-27 1 2 15,-21-2-1-15,-36 2 17 0,-12 1 24 16,-56 1 32 0,-35 0-33-16,-44 12-41 0,-42 9-5 15,-36 13-69-15,-39 15-18 16,-26 19-10-16,-22 14 17 16,2 29-43-16,6 5-5 15,14 41-7-15,78 2 10 16,53 1-97-16</inkml:trace>
  <inkml:trace contextRef="#ctx0" brushRef="#br1" timeOffset="-124684.98">26539 13262 98 0,'0'0'74'0,"0"0"-51"16,0 0-17-16,0 0 6 15,-125 15 20-15,99 16-1 16,-5 13-6-16,1 12-7 16,0 11-2-16,0 5-2 15,8 4-1-15,3-4-5 16,11 4-4-16,8-1-4 15,0-6 0-15,18 3 0 16,25-5-1-16,5-1-6 0,13-4-2 16,7-8 6-16,11-8 1 15,29-3 2-15,39-2 0 16,45 1 4-16,21-10 4 16,5-5-2-16,-19-10 1 15,-22-7-1-15,-8-10-4 16,-7-2-1-16,-9-29 1 15,-6-15-2-15,-8-11 1 16,-27 1-1-16,-21-1-2 16,-25 4-8-16,-9-3-6 15,-1-13 12-15,-5-11 4 16,-7-10 10-16,-22 4 11 16,-22 0 10-16,-26 5 15 0,-30 4-9 15,-45-5-37 1,-46-3-26-16,-57 8-34 0,-31 8-26 15,47 28-14-15,37 15-110 0</inkml:trace>
  <inkml:trace contextRef="#ctx0" brushRef="#br1" timeOffset="-123722.1">26796 14200 67 0,'0'0'106'0,"0"0"-75"0,0 0-13 16,-127 27 12-16,89 0 21 15,-6-2 2-15,6 9-15 16,-3 1-14-16,11 6 5 15,4 3-1-15,0 7 10 16,10 8-5-16,6 5-12 16,2 5-6-16,8 6-10 15,0-4 1-15,0 7-6 16,22-2-1-16,4 7-5 16,12-2-4-16,10 1-16 0,9 0-4 15,11-2 3-15,29 5-1 16,34 3 8-1,34 2 8-15,16-13 8 0,-3-18 4 16,-17-20 1-16,-14-16 3 16,-2-9 13-16,-6-10-3 15,-6-4 7-15,-6-10 7 16,-7-26 8-16,3-13-4 16,-6-13-9-16,-18 2 8 15,-17 0-4-15,-15 4-1 16,-11-8-25-16,1-16 5 15,3-15-5-15,-4-15 6 16,-21 0 13-16,-25-3-5 0,-10 6 16 16,-41-3 13-1,-45-11-44-15,-49-2-15 0,-34 11-55 16,-19 14-30-16,3 32-19 16,2 25 4-16,10 15 2 15,38 10-42-15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29:34.124"/>
    </inkml:context>
    <inkml:brush xml:id="br0">
      <inkml:brushProperty name="width" value="0.05292" units="cm"/>
      <inkml:brushProperty name="height" value="0.05292" units="cm"/>
      <inkml:brushProperty name="color" value="#FF0000"/>
    </inkml:brush>
  </inkml:definitions>
  <inkml:trace contextRef="#ctx0" brushRef="#br0">14044 6388 130 0,'0'0'135'0,"0"0"-117"16,0 0-18-16,0 0 0 0,0 0 8 15,116-47 16-15,-63 34-5 16,9 1-1-16,7 1 1 16,9 1-3-16,13-3 6 15,26 6 4-15,22-6-7 16,30-3-6-16,10 4 15 16,-10-1-7-16,-8 0-6 15,-18 3-3-15,4 2-9 16,4-2 7-16,-1 4-10 15,1-4 11-15,6 6-4 16,-2-7 4-16,6 1-10 0,0-3 3 16,4 6-4-16,4-7 0 15,0 1-1-15,1 7 2 16,-1-6-4-16,-4 7 3 16,-12 1 0-16,-10-1 0 15,-4 2 0-15,-6 0 0 16,-2-2 0-16,4 2-1 15,4-1 1-15,4 1 0 16,4-2-12-16,2-3-1 16,-2 4-9-16,-12 1 4 15,-26-3 2-15,-27 3 11 16,-17 1 1-16,-13 2 4 16,12-2-3-16,7 2 6 15,5-5 1-15,3 0-1 16,-5-1 5-16,1 1-3 0,-3-2 3 15,-5 2-8-15,-3 2 0 16,-11 3-1-16,-7 0 1 16,-10 0 0-16,-5 0 0 15,-9 0 1-15,-6 0-1 16,-6 0 10-16,-6 0-10 16,0 0 9-16,-4 0 0 15,0 0-4-15,4 0-1 16,0 0-4-16,0 3 6 15,6 11-2-15,-2 7 3 16,10 10 0-16,-2 13 6 16,11 12-1-16,3 15 1 15,10 29-13-15,2 34 1 0,3 34-1 16,1 17 4 0,-10-3-6-16,-2-4 7 0,-7-15-10 15,-1 11 9-15,0 9-5 16,0-6 2-16,-10-6 4 15,2-12-5-15,5-21-10 16,-11-31 10-16,2-21-13 16,-6-31 12-16,0-6 2 15,-4-3-2-15,6-2 2 16,-6-3-6-16,0-18-1 16,-4-8-6-16,0-9 12 15,0-4 0-15,0-2 11 0,0 0-5 16,-18 0 11-1,-8 0-7-15,-17-8-5 0,-9-5-4 16,-12 3 4-16,-7-3-5 16,-7-2 16-16,-17 5-7 15,-32 2-1-15,-32-5-8 16,-28 6 0-16,-13-4 9 16,5 9-8-16,4-3-2 15,-17 5 1-15,-9 0 0 16,-15 0 0-16,2 0 2 15,1 2 5-15,7 3-6 16,15 0 19-16,11 3-13 16,5 0-3-16,4 2-4 0,-9 0-1 15,-3-2-12 1,-10 0-11-16,-3-3-3 0,3-3 1 16,9-2 21-16,19 0-8 15,20 0 13-15,38 0 0 16,28-10 7-16,35 2-7 15,8-4 0-15,-5-4 0 16,1-4 0-16,-5-6 6 16,5 0-6-16,8 1 5 15,-9-1-5-15,-3 0 6 16,-1 2-6-16,-9 2-1 16,2 0 1-16,5-1 1 15,7-3 8-15,13-3-4 16,9-8 3-16,4-7-8 15,8-8 0-15,0-1 5 0,-5-1 1 16,-3-3-6-16,-8 2 7 16,-10-2-7-16,-5-5 0 15,1-4 14-15,0-12-14 16,3-6 25-16,3-26-12 16,12-23 1-16,7-27-13 15,9 0-2-15,18 3 1 16,0 19-1-16,0 32 1 15,0 22-22-15,0 26-13 16,0 17-50-16,0 2-24 16,-8 20-27-16,-10 10-27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29:39.844"/>
    </inkml:context>
    <inkml:brush xml:id="br0">
      <inkml:brushProperty name="width" value="0.05292" units="cm"/>
      <inkml:brushProperty name="height" value="0.05292" units="cm"/>
      <inkml:brushProperty name="color" value="#FF0000"/>
    </inkml:brush>
  </inkml:definitions>
  <inkml:trace contextRef="#ctx0" brushRef="#br0">9317 12517 166 0,'0'0'86'16,"0"0"-81"-16,0 0-5 15,0 0-2-15,0 0 2 16,0 0 18-16,0 0 3 15,0 136-5-15,0-90-5 16,8 3-3-16,0-7-8 0,6 5 2 16,-2-9-2-1,-2-2 0-15,-2-3 0 0,-4-2 0 16,0 0 0-16,0-6-3 16,-4 4 3-16,0-11-4 15,0 0 4-15,0-8-7 16,0-7-7-16,4-3-18 15,2-3-21-15,2-11-56 0</inkml:trace>
  <inkml:trace contextRef="#ctx0" brushRef="#br0" timeOffset="1038.21">9486 12395 71 0,'0'0'43'15,"0"0"-40"-15,0 0 0 16,161-35-2-16,-96 30 19 15,3-5 0-15,11 5 0 16,3-3 1-16,9-1-4 16,28 1-10-16,20-7-2 0,24-2-5 15,12-1 1-15,-16-2-1 16,-14-1-2-16,-42 8 2 16,-17 3 0-16,-11 0 0 15,-11 5 0-15,19-6 2 16,14 1 0-16,11 1 3 15,1-2-1-15,0 0-2 16,-6 1-2-16,1 1-3 16,-9 0-4-16,-2 1 0 15,-11 3 5-15,-9 0 0 16,-3 3 2-16,-5-1 0 16,-5 1 0-16,-4-4 0 15,7 1 0-15,1 1 0 0,1-5-2 16,-5 4-10-1,3 0-3-15,-13 2 6 0,-6 2 5 16,-14 1 4-16,-7 0 0 16,-11 0 10-16,-8 0 4 15,-4 0 7-15,0 0 5 16,0 0-5-16,0 0-7 16,0 0-10-16,0 0-1 15,0 0-2-15,0 4 0 16,0 4-1-16,0 7 0 15,0 7 2-15,0 6 1 16,6 4 2-16,-2 7-4 16,8 10 4-16,6 7-5 15,4 6 2-15,8-1-2 16,1 6 0-16,7-1 0 0,-4-1-1 16,2-6 1-16,-1-6-1 15,-9-11 0-15,0-7 1 16,-10-4 0-16,2-11 0 15,-10-2 0-15,2-2-1 16,-6-1 1-16,-4-2-5 16,0-3 2-16,0 0 1 15,0-2 0-15,-4 1 2 16,-6-3 0-16,-2-1 0 16,4 1-2-16,-10-4 0 15,-4 1-6-15,-4-2 1 16,-9 3 4-16,-13-2-2 0,-4 1 1 15,-13 0-3-15,-13-3 4 16,-25 7-1-16,-32 1 3 16,-30 0-14-16,-14 2 15 15,5-3 2-15,1 4 12 16,0 1-1-16,-18 3-6 16,-19 4-7-16,-5-4-1 15,1 3-2-15,15-6 3 16,16 2 0-16,44-1 0 15,36-11 2-15,32 0-2 16,15-2-5-16,8 0-14 16,1 0-29-16,7 0-17 15,18-4 13-15</inkml:trace>
  <inkml:trace contextRef="#ctx0" brushRef="#br0" timeOffset="1987.96">13574 12445 87 0,'0'0'116'15,"0"0"-92"-15,0 0-14 16,0 0 11-16,6 118 3 15,3-64-8-15,3 10-4 16,6 3-5-16,-6 4-1 16,6-5-2-16,-4-1-1 15,2-7-3-15,2-6 0 16,-6-11 0-16,-2-9 0 16,-2-5 0-16,-4-9-4 15,1-14-6-15,-5-1-3 16,0-3 3-16,0-12-28 15,-13-6-107-15</inkml:trace>
  <inkml:trace contextRef="#ctx0" brushRef="#br0" timeOffset="3018.76">13792 12417 151 0,'0'0'57'0,"0"0"-57"16,0 0-14-16,0 0 14 16,149-42 11-16,-93 38 5 0,1-2 0 15,7 1-1-15,1 0-4 16,5 0-2-16,9-3-5 15,-3 3 0-15,29-5-4 16,22 2 23-16,32-2-12 16,16 1-11-16,-2 5-2 15,-12-1-8-15,-22 5-1 16,-6 0 2-16,-20-3 2 16,-24 1-3-16,-25-1 0 15,-3 1-5-15,9-3 5 16,13-1 3-16,7-1 4 15,-3 2 1-15,0-3 0 16,-1 3 2-16,-3 2-2 0,-5 1 2 16,-3 2 0-16,-3-3-1 15,3 1 1-15,3 2 0 16,-5 0 0-16,1-3 0 16,1 3-1-16,-7-3-4 15,-7 1 3-15,-5-3 2 16,-3 2 0-16,-13-5 0 15,-2 3 3-15,-8 0 0 16,-4 0 3-16,1 2-3 16,-5 3 3-16,-2 0 2 15,-2 0 0-15,0 0-4 16,2 0-4-16,-6 0 3 16,-6 0 2-16,-8 0 0 15,5 3-1-15,-5-3 5 16,0 2 5-16,0-2 1 15,0 0-4-15,0 3-4 16,0 2 0-16,0 3-4 0,0 5 10 16,0 5-2-16,0 5-1 15,6 3-6-15,-2 3 0 16,0 11 6-16,0 6 6 16,0 4 0-16,0 5-9 15,6-1-1-15,-2 5-6 16,4-3 4-16,2-5-4 15,-2 3 0-15,6-5 0 16,0-1-1-16,-2-9 1 16,-1-3-1-16,-7-5 0 0,0-14 2 15,-8 2-2-15,4-12 2 16,-4 1 0-16,0-3-1 16,0-2 0-16,0 1-1 15,-12-1 1-15,-7-3 0 16,-11 0-2-16,-4 0 2 15,-18 0-2-15,-9 0-11 16,-29-6-2-16,-37-3 5 16,-38 1-14-16,-9 1-2 15,1 1 5-15,16 6 21 16,18 0 3-16,10 0 15 16,20 0 2-16,17 0-6 15,27 0-6-15,9 0-8 0,-4 0 0 16,3 0-30-16,5 3 21 15,22-3 3-15,15 0-35 16,15 0-34-16,0 0-78 0</inkml:trace>
  <inkml:trace contextRef="#ctx0" brushRef="#br0" timeOffset="3717.57">17838 12395 23 0,'0'0'140'16,"0"0"-97"-16,0 0-16 15,0 0 8-15,0 165 6 16,0-96-1-16,0 5-6 15,10 8-15-15,2-7-8 16,-4-1-7-16,6-7 0 16,-6-11-4-16,2-10 0 15,-1-11 0-15,-5-11-7 16,0-7-6-16,-4-9-22 16,0-5 1-16,0-3-9 15,0 0-4-15,-12 0-64 0</inkml:trace>
  <inkml:trace contextRef="#ctx0" brushRef="#br0" timeOffset="4707.51">17878 12342 174 0,'0'0'88'0,"0"0"-58"15,0 0-23-15,0 0-3 0,0 0 2 16,0 0-6 0,121-38 3-16,-50 34 1 0,15 0-1 15,31 2 1-15,22 2-1 16,26 0 1-16,0 0 6 15,-26 0 12-15,-36 0-6 16,-32-3 1-16,-7 3-9 16,19-3 6-16,9-2-5 15,7 0 3-15,6 0-3 16,-11-5 1-16,3 5-2 16,-10-3-8-16,-5 0 14 15,-9 6-3-15,1-6 4 16,-3-2-6-16,-3 2 1 15,-3 0-2-15,-9-2 1 0,-4 2 5 16,-11-1 16 0,-7 0 21-16,-8 4-8 0,-10 1 3 15,2-1-21 1,-10 5-2-16,2-4-22 0,-2 4 5 16,-4 0-6-16,-4 0 0 15,4 0-1-15,-4 0 1 16,7 0 0-16,-3 0 0 15,4 0-9-15,0 0 15 16,2 0-6-16,2 0 0 16,-4 0-1-16,-2 0-14 15,-2 0-2-15,-4 0 8 16,0 0-5-16,4 0 8 16,-4 9 2-16,4 9 4 15,4 4 15-15,2 6-3 0,2 8-10 16,6 5-1-16,2 3 5 15,-1 7 1-15,3 7 17 16,0 2-23-16,-2 4 14 16,2 0-15-16,0-5 5 15,1-5-4-15,-1-3-2 16,-6-7 1-16,-2-11-12 16,-6-6 3-16,-4-8 9 15,0-6-9-15,0-4 15 16,-4-9-12-16,0 4 6 15,0-2 0-15,0-2 0 16,0 0 1-16,0 0-1 16,-8 0-14-16,-14 0 14 0,-12 0-15 15,-9 0 8-15,-13-2-5 16,-11-3 12-16,-31-6-7 16,-37 1 7-16,-34 0 0 15,-23 1-6-15,5 5 5 16,0-1 2-16,24 5 1 15,-9 0 0-15,13-5 8 16,32 2-5-16,29 1 10 16,27-1-15-16,19 1 9 15,6-1-9-15,1 0-26 16,7-2-44-16,16 3-50 16,22-3 11-16,0-1 5 0,0 1-48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30:11.123"/>
    </inkml:context>
    <inkml:brush xml:id="br0">
      <inkml:brushProperty name="width" value="0.05292" units="cm"/>
      <inkml:brushProperty name="height" value="0.05292" units="cm"/>
      <inkml:brushProperty name="color" value="#FF0000"/>
    </inkml:brush>
  </inkml:definitions>
  <inkml:trace contextRef="#ctx0" brushRef="#br0">3224 7018 52 0,'0'0'33'0,"0"0"-20"16,-124 46 11-16,71-20 5 16,5 2 11-16,0 3-7 15,13 0-17-15,9 1-1 16,0 1-7-16,14 7 0 15,8-3-4-15,4 12 2 16,0 0 2-16,16 5 2 16,14 7-2-16,14 1-2 15,17-3-2-15,36-3 0 16,35-4 2-16,44-28-5 16,19-13 4-16,0-11-5 15,-13-30 1-15,-21-15 1 16,-14-8-2-16,-4-11 0 15,-30 0 1-15,-25 10-1 0,-23 0 0 16,-13 3 0-16,-6-13-3 16,3-11 3-16,-15-9 7 15,-12 2 33-15,-22-2 13 16,0 4 10-16,-22 6-6 16,-24 7-28-16,-51 17-13 15,-50 24-16-15,-53 26-1 16,-21 22-17-16,7 32 14 15,37 15-15-15,54-10-30 16,29-2-31-16,-1 20-15 16,33-16-6-16,1-1-95 0</inkml:trace>
  <inkml:trace contextRef="#ctx0" brushRef="#br0" timeOffset="663.14">3194 8071 140 0,'0'0'39'0,"0"0"-29"15,-147 77-5-15,81-36 3 16,5 0 21-16,9 5-3 16,18 3-7-16,12 5-7 15,18-1-5-15,4 8 4 16,40 2-6-16,20 0-1 0,31 1-4 16,36-5 0-1,32-10 0-15,20-16 0 0,-2-21 0 16,-3-12 0-16,-21-22 2 15,8-22-1-15,-10-22-1 16,6-11 0-16,-10-16 10 16,-30 9 3-16,-21 13 16 15,-27 8 12-15,-13 8 1 16,1-15 4-16,-1-7-2 16,-4-7-4-16,-25 7-8 15,-19 6 8-15,-12 4-25 16,-45 3-5-16,-49 5-10 15,-64 5-17-15,-55 21 2 16,-25 22 2-16,-5 11 7 0,21 40-8 16,31 23-3-16,7 19-26 15,27 10-35-15,40 1-5 16,9 14-6-16,41-22-38 16</inkml:trace>
  <inkml:trace contextRef="#ctx0" brushRef="#br0" timeOffset="3813.43">3480 9971 96 0,'0'0'39'0,"0"0"-30"0,0 0 6 16,-143 99 13-1,113-64 2-15,0-4-12 0,8 3-5 16,10-1-3-16,3 5 3 16,3 5 2-16,6 4-3 15,6 4 1-15,19 3-1 16,23 1 6-16,8-3-8 15,41 2 3-15,42-2-7 16,46-15-1-16,21-5-5 16,-3-24 1-16,-16-8 0 15,-27-18-1-15,-11-22 0 16,-29 3-6-16,-29-7-1 16,-20 6 0-16,-11-9 7 15,4-12-5-15,3-14 4 16,-3-13 2-16,-15 0 1 0,-15 1 9 15,-16 7-1-15,-18 5-3 16,0 6-2-16,-32 8 6 16,-14 10-11-16,-37 13 0 15,-56 29-11-15,-48 14-8 16,-31 42-6-16,3 26-4 16,23 4-4-16,49 2 4 15,39-18-32-15,33-8-52 0</inkml:trace>
  <inkml:trace contextRef="#ctx0" brushRef="#br0" timeOffset="4428.08">3490 11038 129 0,'0'0'62'15,"0"0"-44"-15,0 0-13 16,0 0 13-16,-60 131 7 16,60-95-7-16,16 2 6 15,24 1-8-15,11-3-8 16,37 1-4-16,33 0 0 15,44-7-3-15,16-10 3 16,3-14 2-16,-7-6-4 16,-8-12 0-16,6-28-2 15,-1-14 2-15,-1-11-2 16,-16-15 0-16,-28 6 1 0,-33 9-1 16,-31 14 5-16,-17 1 13 15,5-10 6-15,-11-4 0 16,-2-8 13-16,-28 6-6 15,-12 7-9-15,-18 5-12 16,-38 8-10-16,-43 7-3 16,-54 9-15-16,-46 27-1 15,-27 3-7-15,4 36 8 16,27 18-15-16,40 7-10 16,16 6-7-16,12 8 1 15,45-14-63-15</inkml:trace>
  <inkml:trace contextRef="#ctx0" brushRef="#br0" timeOffset="123084.34">3164 10515 244 0,'0'0'98'15,"0"0"-65"-15,0 0 25 16,0 0 68-16,0 0-6 16,0 0-46-16,0 0-59 15,52-20 5-15,31 20 25 16,52 0 31-16,56 0-28 16,35 0-15-16,3 0-8 15,-11-16-14-15,-23-2-3 0,-18 0 3 16,-15 3-12-1,-46 7 2-15,-33 3 1 0,-27 3-2 16,-17 0 0-16,1-4-6 16,-2 1 6-16,-4 0 0 15,-15 2 1-15,-5-2 7 16,-10 0 2-16,-4 0-20 16,0-6 4-16,0 4-126 15,-18-4-39-15,-1 6-27 16,-23 5-13-16,8 0 81 15,-2 11-3-15</inkml:trace>
  <inkml:trace contextRef="#ctx0" brushRef="#br0" timeOffset="123688.99">3434 11394 97 0,'0'0'82'16,"0"0"-58"-16,0 0-1 0,0 0 25 16,0 0 26-16,0 0-1 15,0 0 44-15,135 0 23 16,-14-24 24-16,56-5 7 15,32-7-25-15,17 2 23 16,-1 11-14-16,-11 8 58 16,-3 7-122-16,3 5 60 15,-19 3-94-15,-13 0 23 16,-13 0-76-16,-38 0 30 16,-41 0-9-16,-19 0-21 0,-19 0 4 15,0 3 22-15,-1 2-60 16,-7-2 56-16,-18 0-52 15,-14-3 26-15,-6 2-4 16,-6-2 0-16,0 0 4 16,0 0-38-16,0 0-16 15,0 0 29-15,0 0-133 16,0 0-104-16,0-5-179 16,0-3 95-16,0 3 77 15,0 2 67-15,0 3 59 16</inkml:trace>
  <inkml:trace contextRef="#ctx0" brushRef="#br0" timeOffset="127389.04">20960 7617 69 0,'0'0'100'0,"0"0"-68"0,0 0-4 16,-133-7 2-16,101 7 3 15,-7 23-14-15,5 15 2 16,0 15 6-16,-2 15 8 15,1 5 3-15,5 15 0 16,8 2 8-16,10 5-18 16,8-1 3-16,4 4-7 15,30-2-2-15,47 2-14 16,41-5 5-16,38-18 1 16,13-25 3-16,-8-32 7 15,-18-18-16-15,-20-26 12 16,-2-25-3-16,-21-3 16 15,-13 5-5-15,-23 3 18 0,-11 1-23 16,7-12 6 0,5-7 8-16,1-14-4 0,-14-3 9 15,-13-3-13-15,-13-4 29 16,-14 1-45-16,-12-3-13 16,-8 0-8-16,-36 9 6 15,-33-1-27-15,-54 13-22 16,-56 23-1-16,-39 25-15 15,-11 21 31-15,11 34-47 16,25 22-15-16,15 17-25 16,25 11-3-16,34 5 16 15,41-19-11-15,33-12-45 0</inkml:trace>
  <inkml:trace contextRef="#ctx0" brushRef="#br0" timeOffset="135120.69">21504 9096 56 0,'0'0'216'0,"0"0"-172"16,0 0-11-16,0 0 47 15,0 0 13-15,0 0-33 16,0 0-17-16,-105-33-18 16,67 33 17-16,-7 4-5 15,-11 12 8-15,-9 1-2 16,-13 5 19-16,-31 8 18 15,-26 12-3-15,-42 13 2 16,-18 10-37-16,-5 4 22 16,1 2-16-16,16 4 27 15,-5 6-57-15,-3 7 75 16,2 9 57-16,1 3 18 0,19 5-3 16,38-18-36-16,37-9 89 15,23-20-81-15,19-6 49 16,5 4-157-16,-1 5 42 15,10-4-65-15,12-15-6 16,11-10 5-16,7-9-5 16,-2-13 0-16,10 1 31 15,0-11-36-15,0 0 10 16,0 0 42-16,0 0-47 16,0 0 47-16,0 0-47 15,0 0 5-15,0 0 63 16,0 0-62-16,0 0-12 15,0 0-36-15,0 0 42 0,6-8-93 16,-2-2 14-16,0-3-124 16,4 3-26-16,-3-1-32 15,5-7-70-15,-2 4 16 16,6-5 62-16,2 1 155 16,-2-2 33-16,-2 1 33 15,2 1 9-15,-10 6 23 16,0-1 6-16,0 8 34 15,-4-2 34-15,0 3-1 16,0 3 40-16,0 1-21 16,0 0 31-16,0 0-44 15,0 0 6-15,0 1-43 16,-4 17-13-16,-10 11 65 0,-6 4 33 16,2 3-25-16,-4-3-71 15,6 1 29-15,1-9-31 16,3-4 21-16,6-3-42 15,2-8-8-15,4-2 0 16,0-3 0-16,0-2 0 16,22-3 0-16,9 0 55 15,13 0-55-15,12-3 80 16,-3-15-80-16,-1 0 23 16,-14 5-18-16,-7 5-10 15,-13 1-119-15,-10 4-61 16,-4 3-44-16,-4 0-84 0,0 0 17 15,0 0-47 1,-8 10 23-16,-18 13 170 0,3 1-4 16,5-5-2-16</inkml:trace>
  <inkml:trace contextRef="#ctx0" brushRef="#br0" timeOffset="155222.32">2360 12442 51 0,'0'0'106'0,"0"0"-87"16,0 0-13-16,0 0 12 15,-16 0 18-15,16 0-4 16,0 0-6-16,0 0-8 0,0 0-1 15,0 0 2-15,0 0-4 16,0 0-1-16,0 0-5 16,0 0-2-16,0 0-4 15,0 0-1-15,0 0-2 16,0 0 0-16,12 0 5 16,11 0 0-16,3 3 4 15,4 6-1-15,8 0 4 16,2-4-3-16,3 3-1 15,1-7 1-15,2 3 7 16,3-4 8-16,-1 0 2 16,4 0 5-16,1 0-10 15,3 0 4-15,1-5-9 0,-1-3-1 16,0 3-10-16,1-4 0 16,-1 5-5-16,-3-1 1 15,-7 5 0-15,2 0-1 16,1 0 4-16,-7 0 1 15,6 0 1-15,-4 0-6 16,-1-3 9-16,5 1-8 16,0-3 0-16,-1 0 1 15,5-1-2-15,5-1 10 16,-9-1-9-16,8-3-2 16,-7 7 2-16,3-7 0 15,-6 3-1-15,-1 6 6 0,-7-3-6 16,6 0 1-1,-6 2 10-15,7 3-4 16,-3 0 7-16,2-2-13 16,5 2 12-16,-7-3-12 0,10-2 9 15,-3 1-4-15,-3 0-5 16,6 2 5-16,-3-3-5 16,-1 2 1-16,-2 3-2 15,3-3 2-15,-1 3 4 16,4-2 0-16,1-2-5 15,-3 3 0-15,-2-2 0 16,1 1 0-16,-1 2 0 16,-2-2-1-16,-1 2 5 15,7 0-4-15,-6 0-2 16,7 0 2-16,3-4 4 0,7 2-5 16,-3 2 0-1,0-5 0-15,1 1 0 0,-1 3 0 16,7-2 1-16,-3 1-1 15,-3-1 0-15,3 3 1 16,-2 0-1-16,-5 0 1 16,3 0-1-16,-3 0 0 15,3 0 1-15,-8 0-1 16,5 0 2-16,-1 0-2 16,-3 0 0-16,3 0 1 15,4 0-2-15,-3 0 1 16,-1 0 0-16,1 0 0 0,-1 0 0 15,0 0 0 1,1 0 0-16,-1 0 0 0,1 0 0 16,-5 0 0-16,0 0 1 15,1 0-1-15,-5 0 0 16,2 3-1-16,-1-1 0 16,-1 1 2-16,0-2-1 15,-5 3 1-15,1-2-2 16,-2 1 2-16,3-1-1 15,-3 2 0-15,6-2 0 16,1 0 0-16,-3 1 1 16,-2-2-1-16,4-1 1 15,5 4-1-15,-7 1 0 16,3-2 0-16,-1 2 0 16,-2-3 0-16,-6 1 0 0,-1 2 0 15,-5 0 0-15,6 0 0 16,-10-2 0-16,1 2 0 15,-1 0 0-15,0-3-1 16,0 4 1-16,1-1-1 16,-5 0 1-16,4-2 0 15,2 1 0-15,-8-1 0 16,2-3-1-16,-3 3 1 16,-9-3 0-16,-2 0 1 15,-8 0-1-15,0 0 0 16,2 0 5-16,-6 0-6 15,0 0 2-15,0 2 4 16,0-2 2-16,0 0-7 0,0 0 6 16,0 0-4-1,0 0 4-15,0 0-6 0,0 0 2 16,0 0-1-16,0 0 0 16,0 0 1-16,0 0-2 15,0 0 6-15,0 0-6 16,0 0 0-16,0 0-1 15,0 0 1-15,0 0-1 16,0 0-6-16,0 0-4 16,0 0 1-16,0 0 1 15,0 3 1-15,0-3 8 16,0 0-8-16,0 0 7 16,0 0-5-16,-6 0 6 0,6 0-1 15,0 0 1 1,0 0-1-16,0 0 0 0,-4 0 1 15,0 3-2-15,0-3 2 16,0 0 0-16,0 0-1 16,0 0 2-16,-2 0-2 15,6 2 1-15,-4-2-6 16,4 0-8-16,-4 0 3 16,4 0 10-16,-4 3-9 15,0-3 10-15,0 0 0 16,-3 0 0-16,3 0 0 15,-4 0 0-15,4 0 0 0,0 0 1 16,-6 0 0 0,2 0 5-16,0 0 8 0,-2 2-6 15,2-2 3-15,0 0-10 16,-2 0 7-16,2 0-8 16,-4 0 1-16,-2 0 0 15,2 0 0-15,-11 0-2 16,1 3 1-16,-8-3 0 15,-4 0-5-15,-10 2 4 16,1-2-4-16,-13 0-2 16,-1 3 0-16,1-3-2 15,-6 0 7-15,1 0-9 16,5 0 5-16,9 0-7 16,-1 0 8-16,4 0 4 15,2-3-4-15,1-2 0 0,3 0 5 16,4 3 0-16,-3 2-1 15,7-3 1-15,0 3 0 16,4 0 4-16,0 0-4 16,6 0 0-16,1 0-4 15,7-3 4-15,-2 3 1 16,2 0-1-16,2 0 0 16,2 0-4-16,-4-2 3 15,-2 2-4-15,2-3 4 16,-10 0-4-16,4 3 5 15,-9-3-1-15,-7 3 0 16,0 0 1-16,-2-1-1 16,-7 1 1-16,-1 0 0 0,-2 0 0 15,-7 0 1 1,-3 0 5-16,0 0-6 0,-1 0 11 16,1 0-5-16,-5 0 1 15,3 0-6-15,8 1-1 16,-3 2 4-16,-3 0-4 15,3 0 0-15,1 2 0 16,0-2-1-16,-1 2 1 16,1 0 0-16,10 0 0 15,-3-2 0-15,7-1 0 16,4 1-7-16,8-3 6 16,0 0-7-16,3 0 2 0,-3 0 0 15,4 0 5 1,0 0 0-16,-2 0-5 0,-9-5 5 15,-1 2-8-15,-4 3 2 16,-10 0-1-16,-5 0-1 16,-3 0 1-16,-5 0 6 15,-3 3-5-15,-2 3 6 16,-3 0 0-16,5-3 1 16,-7 5 0-16,-3-2-1 15,-3 0 1-15,-1 5 1 16,-1-5 9-16,0 6-3 15,1-7 0-15,5 1-6 16,7 0 4-16,1-3 5 16,5 2 2-16,8-1 9 15,-1 0-8-15,5-2 11 0,2-2-10 16,-3 0 1-16,5 0-13 16,2 0-1-16,1 0 4 15,3 0 3-15,0 0 2 16,-2 0 3-16,1 0 5 15,-1 0 1-15,-2 0 5 16,-3 0-9-16,3 2 5 16,-6 1-8-16,0-3-4 15,5 3 6-15,-1 0-6 16,2 0 8-16,5-3-13 16,-1 0-3-16,8 0 0 15,0 0 1-15,-5 2 0 16,-1 1 9-16,2 1-10 15,0 1-1-15,-11 1 1 0,7-3 0 16,0 2 19-16,-6-5-4 16,-1 0 59-16,3 0 40 15,-6 0 72-15,-1 0 17 16,-1-5-13-16,-2-1-46 16,3-2-46-16,5 4 7 15,10-4-43-15,3 2 17 16,9 1-69-16,6 5 26 15,6-2-31-15,6 2-1 16,0 0-4-16,4 0 0 16,0 0 0-16,0 0-4 0,0 0-1 15,0 0-54-15,0-4 10 16,0 4-5-16,0 0 20 16,0-1-16-16,0-2-45 15,0 1-29-15,0-1-85 16,0 0-68-16,0-8-84 15,0 7-119-15,0-10 224 0</inkml:trace>
  <inkml:trace contextRef="#ctx0" brushRef="#br0" timeOffset="160357.6">9059 15161 85 0,'0'0'166'16,"0"0"-109"-16,0 0-35 15,0 0 1-15,0 0 24 16,-125-8 27-16,103 18 15 16,-8 16 2-16,-4 10-11 15,-7 15-10-15,-5 16 5 16,-10 30-15-16,-5 38 38 15,5 32 56-15,19 10 48 16,25-31 25-16,12-35-60 16,12-43-31-16,25-6-9 15,39 17 3-15,47 11-70 0,50 2-19 16,19-17-41 0,-1-37 0-16,-22-27-37 0,-22-11 37 15,-30-26-22-15,-30-11 22 16,-21 2 0-16,-6-14 27 15,-3-12-14-15,7-16-8 16,7-33-10-16,-15-29-17 16,-22-24 22-16,-21-17 0 15,-13 9 0-15,-9 20-48 16,-25 35 44-16,-6 29-54 16,-2 28 20-16,-33 8 34 15,-38 7-74-15,-56 21 37 0,-26 23-97 16,8 23-121-1,39 31-130-15,54 1 22 0,7 34 25 16,31-20 127-16</inkml:trace>
  <inkml:trace contextRef="#ctx0" brushRef="#br0" timeOffset="160660.43">9385 15755 333 0,'0'0'483'0,"0"0"-102"16,0 0-105-16,0 0 31 16,0 0 22-16,0 0 126 15,0 0-36-15,123 104-122 0,-58-54-178 16,3-7-52-16,3-1-67 15,-3-12 0-15,-12-4-5 16,-11-11-193-16,-19-7-104 16,-14-4-301-16,-12-4-82 15,0 0 15-15,-34-24 164 16,0-5 267-16,-1-4 22 0</inkml:trace>
  <inkml:trace contextRef="#ctx0" brushRef="#br0" timeOffset="160845.38">9607 15579 137 0,'0'0'220'0,"0"0"-62"16,0 0-9-16,0 0 47 15,0 0 103-15,0 0 123 16,-117 120 51-16,83-67-114 16,8 1-95-16,-5-5-186 15,1-8-78-15,-2-5-221 16,-2-8-322-16,-27-10-287 15,5-10 93-15,4-5 314 0</inkml:trace>
  <inkml:trace contextRef="#ctx0" brushRef="#br0" timeOffset="162227.97">4145 15363 250 0,'0'0'102'16,"0"0"-79"-16,0 0-22 15,0 0 3-15,0 0 7 16,0 0 26-16,0 0 6 16,-38 147 12-16,34-17 2 15,-7 44 7-15,3 21-10 0,8-5-14 16,0-16-4-16,8-33-19 16,19-24-3-16,9-27-14 15,-6-26-6-15,12-10-68 16,15-1-31-16,13 1 46 15,21-2 18-15,22-16 16 16,30-24-1-16,36-14 16 16,20-42-11-16,1-27 3 15,-13-7-2-15,-18 9 3 16,-18 6 11-16,-30 22 4 16,-24 13 2-16,-29 17 0 15,-5 11 8-15,1 0 41 16,5 26 37-16,13 10-4 0,1 12-11 15,-1-1-15-15,5-4-25 16,22 3-15-16,26-21-14 16,22-14-2-16,8-11-6 15,-10-13-6-15,-32-20-7 16,-37-1 19-16,-13 1-6 16,-7-3 6-16,11-10 1 15,16-11 0-15,9-6 0 16,-5-10-1-16,-2 5-1 15,-13 1-13-15,1 8 6 16,-9 13-1-16,-9 7 8 16,-5 11-7-16,-8 5 7 0,-7 6 0 15,-3-2 0 1,-6 1 1-16,-1 0-1 0,-5 1 1 16,0-1-1-16,0-5 1 15,0 0-10-15,-3 0-20 16,-1-5 5-16,-4-3-4 15,-10-5 5-15,-2-5 8 16,-6-13 15-16,-4-10 1 16,0-10 5-16,-4-11-1 15,-18-8-4-15,0-2-2 16,-8-1 2-16,3 1 0 16,1 5 7-16,0 4-3 15,-4 5-4-15,0 8 11 16,-15 4 9-16,-5 7 21 15,-21 6-20-15,-33 4-4 0,-43 3-8 16,-61 12-4-16,-35 13-5 16,-23 14-13-16,-6 10 0 15,6 0-1-15,-12 5 13 16,-12 18-3-16,8 2 4 16,8 6 1-16,22-5-1 15,35 0-1-15,30-3-5 16,48 0-51-16,48 0-67 15,8 13 17-15,31-4-1 16,10 0-67-16</inkml:trace>
  <inkml:trace contextRef="#ctx0" brushRef="#br0" timeOffset="162849.37">5214 15757 148 0,'0'0'108'16,"0"0"-78"-16,0 0 2 15,0 0 9-15,0 0 11 16,0 0-12-16,0 0 6 16,-26 75 13-16,26-33 0 15,0 1-17-15,16 0-9 0,6-4-33 16,17-6 0 0,-3-12-33-16,10-9-3 0,-2-10 5 15,5-2 8-15,-7-13-9 16,2-17-4-16,-9-11 17 15,-5-5 12-15,-12-3 7 16,-14-2 16-16,-4 2 4 16,-8-1 7-16,-28 4-2 15,1 0 1-15,-9 9 4 16,2 14-5-16,-6 8-8 16,5 15-12-16,-5 0-5 15,10 13-4-15,1 12-1 16,11 9-11-16,14 1-43 15,12 21-57-15,0-11-6 16,18-7-41-16</inkml:trace>
  <inkml:trace contextRef="#ctx0" brushRef="#br0" timeOffset="163623.82">5891 15562 157 0,'0'0'72'16,"0"0"-45"-16,0 0 1 16,0 0 6-16,0 0 5 15,-113 24-9-15,87-7-10 16,0 5-6-16,8-1 1 15,2-4-7-15,6-2-4 16,5-5-4-16,5-5 4 16,0 1-4-16,0-6 0 15,19 0-6-15,3 0-1 16,12 0 6-16,0 0-2 0,0 0 3 16,7 0 0-1,-7 0 0-15,0 0 5 0,-8 7 9 16,-3 11 9-1,-1 3 12-15,-6 4 6 0,2-1-11 16,-10 6 5-16,-8-7-2 16,0 4 0-16,0-5-1 15,-12-7 7-15,-10 3-14 16,-12-2-6-16,-11-9-8 16,3-1-9-16,-6-6 5 15,3 0 3-15,7 0 0 16,4-16-10-16,8-4-15 15,12-6-60-15,9 4-36 16,5-5-20-16,27-9-1 0,7 8-4 16,6 2-25-16</inkml:trace>
  <inkml:trace contextRef="#ctx0" brushRef="#br0" timeOffset="163871.21">6264 15527 221 0,'0'0'193'16,"0"0"-114"-16,0 0 8 15,0 0 36-15,0 0-14 16,0 0 27-16,0 0-13 16,4 151-41-16,6-105-44 15,-6-5-36-15,4-5-2 0,0-8-47 16,2-2-49-16,-6-5-50 15,0-9-24-15,-4-4-10 16,4-8 27-16,-4 0 32 16,0-10-53-16</inkml:trace>
  <inkml:trace contextRef="#ctx0" brushRef="#br0" timeOffset="164243.57">6030 15547 296 0,'0'0'196'16,"0"0"-164"-16,0 0-17 15,0 0 32-15,0 0 20 0,0 0-44 16,0 0-23 0,117-69-7-16,-65 52-9 0,0 4-11 15,-5 0 5-15,-3 8 9 16,-14 1 12-16,1 4 1 15,-9 0 0-15,-10 0 15 16,-2 6-1-16,-2 11 32 16,-8 5 20-16,0 5 29 15,0 5-37-15,-4-5-20 16,-10 4-10-16,-6-2-13 16,1-3-15-16,-3-3 0 15,0-6-20-15,6-3-20 0,-2-5-15 16,2 1-41-16,6-4-3 15,6-4 6-15,0-2 10 16,4 0-13-16,8-4-17 16,14-10-69-16</inkml:trace>
  <inkml:trace contextRef="#ctx0" brushRef="#br0" timeOffset="164622.91">6707 15440 153 0,'0'0'77'16,"0"0"-40"-16,0 0 4 15,0 0 28-15,0 0 12 16,0 0 9-16,0 0-2 16,-27 80 11-16,27-44 26 15,0 11-7-15,9 0-28 16,5 2-30-16,4-6-22 16,-6-2-19-16,0-10-15 15,-2-5-4-15,-2-13-15 16,-4-7-56-16,0-6-25 15,2 0-46-15,-6 0-20 0,0-14 13 16,0-25-10 0,0 3 8-16,-6-2-28 0</inkml:trace>
  <inkml:trace contextRef="#ctx0" brushRef="#br0" timeOffset="164825.72">6650 15398 212 0,'0'0'151'16,"0"0"-116"-16,0 0-9 15,0 0 12-15,0 0 2 16,0 0-8-16,161 0-29 0,-104 0-3 16,-5 0-29-16,-6 0-31 15,-5-1-33-15,-19 1-2 16,-14 0-51-16</inkml:trace>
  <inkml:trace contextRef="#ctx0" brushRef="#br0" timeOffset="165006.94">6703 15674 39 0,'0'0'190'16,"0"0"-140"-16,0 0-35 15,0 0 4-15,0 0 31 16,0 0 8-16,0 0-22 15,108 14-24-15,-55-28-12 0,-11-5-5 16,2 7-24-16,-9 1-42 16,-13 4-28-16,-10 5-90 0</inkml:trace>
  <inkml:trace contextRef="#ctx0" brushRef="#br0" timeOffset="167240.51">11166 14664 88 0,'0'0'187'16,"0"0"-126"-16,0 0-31 16,0 0 2-16,-147 2 1 15,94 32 1-15,-7 13 31 16,-3 19 28-16,-9 31 14 15,-7 38-4-15,1 38-31 16,9 6-33-16,29-14-18 16,24-35-8-16,12-47-3 15,4-16-10-15,0-9 0 16,12 7-73-16,14 2-23 16,12 3-11-16,15-18 31 15,13-11 26-15,7-17 21 16,5-8 4-16,5-16 13 0,-1 0 9 15,-3-11 3 1,-6-5 3-16,1 3 14 0,-10 7 15 16,7 6 29-16,-7 1 12 15,-3 30 10-15,5 18-20 16,3 12-21-16,9 9-29 16,23 12 14-16,38 2-6 15,30-4-13-15,16-12-8 16,-9-27-42-16,-17-15-18 15,-32-23-23-15,-2-1 23 16,-13-2 13-16,7 0 19 16,-2-9 16-16,-18-9 11 0,-17-1 1 15,-11-1-1 1,-7 0-9-16,15-8-1 0,3-8 11 16,9-8 0-16,-9-7-1 15,-7-3-3-15,-7-3 4 16,-1 1 0-16,-11 2 0 15,1 8 0-15,-19 7 0 16,-4 15 14-16,-4 7 10 16,-11 8 11-16,-11 6 4 15,2 3 2-15,-2 0-16 16,10 0-2-16,2-3-10 16,12-5-3-16,7-4-9 15,3-14-1-15,6-6 0 16,0-11 1-16,5-9-2 15,-15-10 0-15,2-7 1 0,-23-26 0 16,-17-31 13-16,-13-28 25 16,-47-14 5-16,-29 3-2 15,-13 11-16-15,-21 18 9 16,-16 9-24-16,-16 6 7 16,-18 19-7-16,-15 18-10 15,-17 20 0-15,-7 20 2 16,-5 21-2-16,-9 12-10 15,13 11-11-15,9 0-61 16,9 6-96-16,22 11-51 16,46 4-14-16</inkml:trace>
  <inkml:trace contextRef="#ctx0" brushRef="#br0" timeOffset="169164.74">11895 15184 188 0,'0'0'78'16,"0"0"-51"-16,0 0-14 15,0 0-1-15,0 0 5 16,0 0 7-16,0 0 3 0,-109 82 5 16,97-41-4-1,-2 0-4-15,6 0 0 0,4-4-4 16,0 0-7-16,4-8-9 16,0-5 0-16,0-6-4 15,0-7-16-15,0-4-5 16,8-7 7-16,-4 0 5 15,0 0-2-15,6 0-1 16,-2 0-7-16,-4 0-4 16,4 0-12-16,-2 0-7 15,-2-2 5-15,-4-5 2 16,0-3-1-16,0-16-38 16,0 6 6-16</inkml:trace>
  <inkml:trace contextRef="#ctx0" brushRef="#br0" timeOffset="169689.47">11717 15220 83 0,'0'0'148'0,"0"0"-93"15,0 0-21-15,0 0 7 16,0 0 19-16,0 0 9 16,0 0-27-16,0-67-28 15,31 57-11-15,7 2-3 16,10 3 0-16,1 2 0 15,-7 3 0-15,-2 0 3 16,-6 0 3-16,-11 16 9 16,-11-1-9-16,-8 6 14 0,-4-4 3 15,0 9-5-15,-16-4-4 16,-7 7-9-16,-3-8 0 16,8-3-5-16,6-5 0 15,4-5 0-15,8-8-2 16,0 0-5-16,0 2 3 15,12-2-8-15,10 4 7 16,17 5 5-16,1-4 1 16,12 8 3-16,5 0-4 15,-1 5 0-15,-6 2 0 16,-5-2 4-16,-11-4-3 16,-12 6 4-16,-10-2 1 15,-6-4-4-15,-6 1 10 0,-18 3 0 16,-26 0 1-1,-3 5-12-15,-13-4 4 0,-7-4-5 16,11-4 10-16,0-8 4 16,7-3-6-16,11 0-6 15,8-14-2-15,8-4-10 16,14 0-35-16,4 2-9 16,4 2-26-16,12-2-22 15,10 5-22-15,4 2-52 0</inkml:trace>
  <inkml:trace contextRef="#ctx0" brushRef="#br0" timeOffset="170051.6">12630 15196 237 0,'0'0'172'15,"0"0"-129"-15,0 0-21 16,0 0 31-16,0 0 58 16,-135 42-9-16,99-12-26 15,5 6-4-15,5 5 4 16,10 0 13-16,6-1-26 15,10 0-7-15,0-5-29 16,26-9-27-16,11-3-27 16,1-7-20-16,10-11-36 0,-6-5-35 15,3 0-26-15,-7 0 6 16,-2-5 14-16,-12-11 7 16,-10-7 2-16,-5 3-52 15</inkml:trace>
  <inkml:trace contextRef="#ctx0" brushRef="#br0" timeOffset="170367.44">12555 15417 211 0,'0'0'135'0,"0"0"-106"16,0 0-10-16,0 0 23 0,0 0 14 15,0 0-19-15,0 0-25 16,95-5-12-16,-65 2 4 15,-4 3-4-15,-3 0 0 16,-9 3 11-16,-2 15 19 16,-8 4 39-16,0 10 40 15,-4 0 18-15,0 4-36 16,0-2-24-16,0-6-42 16,0-2-12-16,0-11-13 15,0-1 0-15,0-9-67 16,0-4-81-16,4-1-42 15,6 0 43-15,-2 0 27 16,6-23 12-16,-6 3-13 0,4-3-13 0</inkml:trace>
  <inkml:trace contextRef="#ctx0" brushRef="#br0" timeOffset="170622.82">12920 15271 228 0,'0'0'169'15,"0"0"-121"-15,0 0 0 16,0 0 30-16,0 146 34 16,0-102-3-16,12-4-38 0,-2-2-50 15,-2-6-21-15,0-6-17 16,2-12-80-16,-6-2-39 15,0-12 11-15,-4 0 25 16,0-3 5-16,0-19 14 16,-4-1-76-16</inkml:trace>
  <inkml:trace contextRef="#ctx0" brushRef="#br0" timeOffset="171080.64">12912 15268 2 0,'0'0'57'0,"0"0"2"16,0 0 9-16,0 0-10 15,0 0-1-15,0 0-1 16,0 0-5-16,-6-100-7 16,6 100-10-16,14 0-4 0,8 0-1 15,-2 0-13-15,6 0-12 16,7 0-4-16,-3 0 0 16,-4 5 0-16,4 3 1 15,-10 6-2-15,-6 0 1 16,-2 2 0-16,-1-1-4 15,-11 4 4-15,0-2 4 16,0-2-4-16,0 1 0 16,0-3-14-16,0 0-25 15,0-1-1-15,0-1 12 16,-6-1 6-16,1-5 9 16,1 0 7-16,4-1 2 15,0 0 4-15,0 1-1 0,19 3 1 16,-3-3 3-16,2 8 0 15,0-3 0-15,-2 5 9 16,2 3 12-16,0 2 2 16,-6-1 2-16,-8 0-1 15,0 3 2-15,-4-8-22 16,-4 5-7-16,-12-2-3 16,-16-2-20-16,-2-1-34 15,-14-8-10-15,-39-6-11 16,14 0-15-16,-1 0-70 0</inkml:trace>
  <inkml:trace contextRef="#ctx0" brushRef="#br0" timeOffset="172984.91">8435 15240 16 0,'0'0'53'0,"0"0"-11"0,0 0 5 15,0 0 4-15,0 0 2 16,0 0-3-16,0 0 8 15,-27 0 12-15,27 0 16 16,0 0 17-16,0 0 9 16,0 0 1-16,0-10-49 15,9-8-4-15,17-13-51 16,14-5-1-16,16-9-6 16,13-7-1-16,13-6 7 15,27-9-7-15,26-2 33 16,26-9-2-16,16 7-3 15,-3 12-18-15,1 10 14 0,-10 10-23 16,4 9 9-16,4 7-11 16,-7 12 2-16,-1 11-2 15,-14 0-2-15,-30 18-9 16,-29 0 11-16,-27 0 2 16,-9 0-2-16,1 3 17 15,-1 4 38-15,-4-2 99 16,-13 1 30-16,-9-4 7 15,-16-7 1-15,-6-3-27 16,-4 0 70-16,-4-4-36 16,0-6-4-16,0 2-96 15,0-2-4-15,0 0-52 16,0 3-5-16,0-3-38 16,0 0-21-16,0 0 15 0,0 0-32 15,0 0-46-15,0 0 5 16,0 0-25-16,0 1 25 15,0-1 5-15,0 0 25 16,0 4 44-16,0-4-19 16,0 2 24-16,-4 1-14 15,4-3 14-15,-4 2 0 16,4-2 0-16,0 0 0 16,0 0 0-16,0 0 38 15,0 0-33-15,0 0-5 16,0 0 30-16,0 0-25 15,0 0-5-15,0 0 0 0,0 0 0 16,0 6 5 0,-4 0-10-16,-4 8 5 0,2 4 0 15,-6 0 29 1,4 2-29-16,-6-1-5 0,5-4 5 16,1-2 0-16,-2-6 0 15,6 0 35-15,4-2-35 16,0-5 5-16,0 0-1 15,0 0 26-15,0 0-1 16,0 0-29-16,0 0 50 16,0-6-50-16,0-15-5 15,-4-7-40-15,0-8 41 0,0-5-26 16,-6-5 30 0,-2-3-5-16,-6-2-34 0,6-1 39 15,-2 9-10-15,2 1 10 16,4 14 0-16,2 10 0 15,2 6 0-15,4 5 5 16,0 3 24-16,0 4 11 16,0 0 4-16,0 0-39 15,10 4-10-15,10 14 10 16,16 5 63-16,6 0-68 16,11 0 0-16,-1-3 5 15,0-2-5-15,-5-3-5 16,-3 0-53-16,-10 1 58 15,-12-3-49-15,-7-1 4 16,-11 4-9-16,-4-1 54 0,0 1 0 16,-11 2 44-16,-9 0 1 15,-12 2-45-15,-2 1 0 16,-4-3 0-16,3-3-5 16,-1-2 0-16,10 0 0 15,6-11-59-15,6 1-53 16,6-3-201-16,4 0-93 15,4 0-74-15,0 0 78 16,0-13 37-16,0 0 167 16</inkml:trace>
  <inkml:trace contextRef="#ctx0" brushRef="#br0" timeOffset="181108.35">3603 13413 21 0,'0'0'6'16,"0"0"-4"-16,0 0 6 15,0 0 3-15,0 0 1 16,0 0 1-16,-87-5 5 16,77 5 13-16,-2 0 9 0,4 0-2 15,2 0-7-15,2-3-2 16,0 2 7-16,0 1 3 15,4-4 9-15,0 4 1 16,-4 0 9-16,4 0 11 16,0 0-9-16,0 0 8 15,0 0-16-15,0 0 12 16,0 0-2-16,0 0 22 16,0 0-17-16,8 0-4 15,10 0-15-15,12 0-7 16,19 0 10-16,7 0 10 15,13 0 21-15,9 0 0 16,5 0-4-16,3 0-42 16,5 0 5-16,10-5-38 15,-3-3 0-15,11 3 9 0,0 0 5 16,0 3-17-16,3 2 0 16,-3 0 6-16,12 0-6 15,-12-3 0-15,4-2-6 16,-9-3 3-16,-13-2-17 15,6 2-7-15,-11 0 21 16,-13 1-35-16,-11-1 38 16,-5 6 0-16,-11 2 3 15,-2 0-3-15,-1 0 3 16,1 0 0-16,-6 0-3 0,10 0 3 16,1 0 0-1,-7 0 12-15,2 0-9 16,-13 0-3-16,-5 0 0 15,-8 0 35-15,-10 0-8 16,-4 0 32-16,-4 0 80 0,0 0-8 16,0 0 22-16,0 0-61 15,0 0 13-15,0 0-37 16,0 0-18-16,0 0-45 16,0 0 0-16,0 0 13 15,0 0-18-15,0 0-69 16,0 0-180-16,0 0-171 15,-18 0-88-15,-12 7 57 16,-1 3 69-16,1-4 103 0</inkml:trace>
  <inkml:trace contextRef="#ctx0" brushRef="#br0" timeOffset="182231.78">3299 13493 32 0,'0'0'73'16,"0"0"-35"-16,0 0-10 0,0 0 4 15,0 0 1 1,0 0 1-16,0 0-1 0,-65-3-2 16,55 0 19-16,6 3 5 15,-4 0 24-15,4 0-4 16,-2 0 14-16,6 0 15 16,0 0 0-16,0 0-12 15,0 0-17-15,0-2 10 16,0 2 13-16,0 0 13 15,0-3-23-15,6 3-11 16,6 0-12-16,11 0 3 16,7 0-50-16,12 0 62 15,10 0-20-15,11 0 15 0,9-2 4 16,11-3-30-16,8 2 50 16,9 1-28-1,1-4 39-15,-6 1-14 0,-1 0 18 16,-5 3-45-1,-9 2 24-15,-1-6 11 0,-4 1 26 16,-1-1-22-16,-1 0-53 16,-7-2 76-16,-10 3-52 15,-13 0-6-15,-3-1-22 16,-10 5 0-16,-4-3-40 16,-10 4-5-16,3 0 34 15,-11 0-35-15,0 0 18 16,-2 0-23-16,-6 0 0 15,0 0-46-15,0 0 46 16,0 0 6-16,0 0-6 0,0 0 0 16,0 0 0-1,0 0 69-15,0 0-69 0,0 0 0 16,0 0 0-16,0 0-6 16,0 0-22-16,0 0-35 15,0 0-224-15,-10 0-225 16,-6-5-129-16,-15 5-10 15,5 0 182-15,-10 0 42 16,10 0 218-16</inkml:trace>
  <inkml:trace contextRef="#ctx0" brushRef="#br0" timeOffset="184722.74">3073 13577 116 0,'0'0'143'15,"0"0"-113"-15,0 0-20 16,0 0 4-16,0 0 36 16,0 0 12-16,0 0 18 15,91-12-10-15,-57-1 16 16,7 0 18-16,1-2 25 16,6-1-2-16,0 1-20 15,5-3 62-15,-3 0-27 16,7 2 15-16,5-4-60 0,7 3 4 15,1 0-13 1,7 2 14-16,1 5-23 0,-3 0-42 16,3 7 26-1,5 0-59-15,-1 3 46 0,17 0-45 16,2 0 17-16,1 0-17 16,3 0 17-16,0 0-22 15,-4 0 5-15,-7 0-5 16,-7 0-36-16,-5 0 31 15,1 0-21-15,-9 0 26 16,-9-5-46-16,-1-3 21 16,-11 1-17-16,-9-1 13 15,-6 0 29-15,-12 1 4 16,1 2-4-16,-9 3 0 0,-6-2 0 16,-4 4 0-1,-8 0-4-15,0 0 4 0,0 0-4 16,0 0 4-16,0 0 8 15,0 0-8-15,0 0 0 16,0 0 0-16,0 0-87 16,-16 0 19-16,-10 0-108 15,-9 6-1-15,-13 1 22 16,-8 2 24-16,-9-2 35 16,-9 1 47-16,-9-4 28 15,1 2-9-15,-9 1 28 16,-10-4-14-16,3 0 16 15,-7 0 0-15,0-3 2 16,0 0 7-16,11 0 9 16,-3 0 53-16,10-6 66 0,1 6-11 15,-1 0 29-15,-3 0 27 16,7 0-10-16,0 10 39 16,9 6-63-16,9-1 18 15,13-1-67-15,18-5-21 16,12-1 14-16,4-2-81 15,14-4-11-15,0 0 5 16,4 1-5-16,0-3-47 16,0 1 47-16,0-1-31 15,0 4-4-15,0 1 26 16,0 3-41-16,0-3 50 16,0 0-68-16,0 0 68 15,0-2-40-15,0-3 40 0,-4 2-29 16,4 3 24-16,-9 0-36 15,3 0 0-15,-6 1 9 16,4 1 9-16,-10-1 19 16,0-1 8-16,6 2 1 15,-6-4-5-15,6 2 9 16,4-2-9-16,-2-1 27 16,6 1-22-16,0-1-5 15,4-2 0-15,0 0-18 16,0 0 18-16,0 0-41 15,0 0 36-15,8 3-87 16,14-3 29-16,12 0 38 0,14 0 25 16,17 0 25-16,13 0-25 15,13 0 46-15,22-10-42 16,26-6 26-16,26-2-26 16,0-2 35-16,-12 4 16 15,-14 1-51-15,-36 5 74 16,-21-1-37-16,-15 6-41 15,-7-2-27-15,1 0 27 16,13 3 0-16,-1-1 18 16,1 0-18-16,-13 5 0 15,-1 0-4-15,-4 0 4 16,-3 0 0-16,-1 0 0 16,0 0-5-16,-3 3-41 0,-7-1 46 15,-2 1 0 1,-9-3 0-16,-1 2 0 0,-4-2 0 15,-10 0-32-15,2 0-27 16,-10 0 9-16,2 0-4 16,-10 0 50-16,0 0 0 15,0 0 4-15,0 0 0 16,0 0 4-16,-10 0 21 16,-10 0 21-16,-16-5-46 15,-6 0 0-15,-15 2-4 16,-3 3 4-16,-15 0 0 15,-7 0-21-15,-5 0 17 16,-30 13-21-16,-32 5 25 16,-28 10-63-16,-6 1-32 15,6-1 34-15,42-2-29 0,40-11 0 16,24-5-47-16,15 1-20 16,-8-5-55-16,3 0 11 15,5 0-37-15,7-4 23 16,23-2 50-16,8 0 50 15,18 0 30-15,0 0-39 16</inkml:trace>
  <inkml:trace contextRef="#ctx0" brushRef="#br0" timeOffset="190058.89">7935 16651 89 0,'0'0'102'0,"0"0"-84"0,0 0-8 16,0 0 0-16,0 0 11 16,97 119 4-16,-71-91 4 15,4 1-8-15,13 1-8 16,1 0-4-16,12 4-5 15,9-3-2-15,13-1-2 16,5-1 0-16,22-6 0 16,23 0-3-16,34-8-3 15,7-7 1-15,-8-8-2 16,-6 0 0-16,-20-22 2 16,0-2-4-16,0-5 4 15,-10 1 0-15,2 0 5 16,-27 0-2-16,-13 2 2 0,-19 0 0 15,3 2 3-15,5-16 2 16,17-5 0-16,10-14 6 16,-7-5 10-16,-5-3 9 15,-4-2 1-15,-9 5 1 16,-13 5-4-16,-9 6 7 16,-8 8-3-16,-3 1 0 15,-11 9 7-15,-4 5 5 16,0 7-9-16,-8 4-34 15,-3 7-1-15,-3 3-24 16,-12 5-6-16,0 4-19 16,-4 0-32-16,0 0 13 15,-4 0 4-15,-12 13 26 16,-7 4-2-16,1-2 1 16,-4 2-13-16,-4-3-5 0,4 0 9 15,0-7-3-15</inkml:trace>
  <inkml:trace contextRef="#ctx0" brushRef="#br0" timeOffset="193662.79">5122 6931 38 0,'0'0'30'16,"0"0"-1"-16,0 0-7 15,149 48 4-15,-115-32-7 16,0-4 9-16,-8 2-12 16,-8 1-8-16,-10 3-5 15,-3 2 2-15,-5 6 4 0,0 6 7 16,0 5-2-16,-5 6-6 16,-9 4 5-16,2 3-4 15,0 2-1-15,-2 2-4 16,6 0-1-16,-6-6-3 15,6 1 1-15,8-5-1 16,-4-1 0-16,4-4 0 16,0-7 1-16,4-3-2 15,14-3 2-15,-2-6-1 16,6-4 0-16,-4 0-1 16,-5-5 1-16,1 1 0 15,-2-1 0-15,-4 6-2 16,-4 1 2-16,6 5 0 15,-2 4 0-15,0 4 0 16,6 5-2-16,-6 2 1 0,10 3 1 16,-2 3 0-16,2-3-1 15,-3 3 1-15,-3-2 0 16,-4 1 0-16,-4-5 0 16,-4-1 0-16,0-2 0 15,-4-5 2-15,-12-2 0 16,-3-5 1-16,-7-2 4 15,-4-1 2-15,4-1 4 16,-8-5-9-16,-1-1 0 16,5 1-3-16,-2-2-1 15,6-4 0-15,14-3-9 16,8-3-19-16,4-2-18 16,22-12-70-16</inkml:trace>
  <inkml:trace contextRef="#ctx0" brushRef="#br0" timeOffset="196672.72">2387 12629 149 0,'0'0'59'15,"0"0"-42"-15,0 0-12 16,0 0 2-16,0 0 23 16,0 0 1-16,0 0-14 15,-113-12-13-15,105 31-2 16,4 7-2-16,4 5 3 16,0 1-3-16,0-2-1 15,0 0 1-15,0 4 0 16,4-3 0-16,0-1 0 0,0 1 0 15,0 0 0 1,-4 2 2-16,0 0-2 16,0 4 5-16,0-2 2 15,0 0-2-15,0 5 1 0,0-5-2 16,0 3-1-16,0 2-3 16,0 2 0-16,4 3 0 15,-4 0 0-15,6-4 0 16,-6 0 0-16,0-2 1 15,4-6-1-15,-4 1 4 16,0-4-4-16,4-4 1 16,-4 2-1-16,8-5 0 15,-4 3 0-15,2-4 0 16,2 5 0-16,0-3 0 16,0 2 0-16,2 3 0 0,-2 1 10 15,-4 4-3-15,6 1 2 16,-5-1-2-16,-1-1 1 15,4 3-1-15,-4-2 1 16,6-1 2-16,-6-5-1 16,8-5 0-16,-2-2-7 15,-2-1 11-15,8-3 9 16,-2 1 8-16,-2 4-14 16,-2-2 2-16,2 1-7 15,2-7-5-15,-5 4 4 16,-1-1-6-16,-4-8 3 15,2-1-6-15,-6-2 8 16,0-1-9-16,0-4 14 16,0 2-10-16,0-3 9 15,0 0-1-15,0 0 0 0,0 0 2 16,0 0-5-16,0-15-9 16,-18-8-10-16,-1-11-23 15,-7-10-8-15,0-6 26 16,-4-4-1-16,4-7-5 15,-5-9-7-15,5-4 6 16,2-7 14-16,2-5-5 16,0-1 7-16,4 0-1 15,6-2-5-15,-3-1 1 16,11 1 3-16,-4 2 2 16,8-2 4-16,-4 2 2 15,4 6-5-15,0 7 5 0,-4 7 0 16,-2 10-1-16,2 15 2 15,0 8 2-15,0 13-3 16,4 8 0-16,0 9 1 16,0 4-1-16,0 0 0 15,0 0-10-15,0 0-29 16,0 0-22-16,0 9 17 16,4 9-61-16,4-2 26 0</inkml:trace>
  <inkml:trace contextRef="#ctx0" brushRef="#br0" timeOffset="-212939.9">6034 11282 41 0,'0'0'19'0,"0"0"-4"0,0 0 14 16,0 0 6-16,0 0 8 15,0 0-7-15,0 28-11 16,0-28-9-16,4 0 3 16,-4 0 0-16,4 0-9 15,-4 0-4-15,0 0-6 16,0 0-6-16,4 8-26 16,2 9-4-16,2-1-46 15,-4-3-25-15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30:31.550"/>
    </inkml:context>
    <inkml:brush xml:id="br0">
      <inkml:brushProperty name="width" value="0.05292" units="cm"/>
      <inkml:brushProperty name="height" value="0.05292" units="cm"/>
      <inkml:brushProperty name="color" value="#FF0000"/>
    </inkml:brush>
  </inkml:definitions>
  <inkml:trace contextRef="#ctx0" brushRef="#br0">11379 10212 209 0,'0'0'79'16,"0"0"-42"-16,0 0 25 16,0 0 37-16,0 0 5 15,0 0-12-15,0 0-21 16,-14 0 67-16,22 0-42 16,10 0 45-16,8 6 11 15,9-4 20-15,9 1 1 16,12-3 12-16,13 0-49 15,9 0-32-15,27 0 55 16,-6-7-78-16,6-2 33 16,3-4-58-16,-11 3 43 15,2-3-94-15,-3 4 39 0,-13-1 0 16,-11-3-39-16,-5 4 73 16,-17 0-73-16,-6 1 73 15,-9 0 6-15,-13 4 111 16,-4-2-68-16,-10 4 42 15,-4-1 8-15,0 0 23 16,-4 3-78-16,0 0-64 16,0 0 6-16,0 0-64 15,0 0-70-15,0 0-241 16,0 0-192-16,0 0-333 16,0 14-119-16,-22 4 163 0,2-1 404 15</inkml:trace>
  <inkml:trace contextRef="#ctx0" brushRef="#br0" timeOffset="2276.23">5812 11627 10 0,'0'0'34'16,"0"0"-20"-16,184-25-9 16,-108 14-2-16,33-2-2 15,22-2-1-15,30 2 0 16,-26 0-4-16,-28 3-24 0</inkml:trace>
  <inkml:trace contextRef="#ctx0" brushRef="#br0" timeOffset="5632.9">8217 10894 91 0,'0'0'76'16,"0"0"-44"-16,0 0-10 0,0 0 0 15,0 0 1 1,0 0-5-16,0 0-3 0,-82 0 11 16,65 0 21-16,-9 0-13 15,-4 0 0-15,0 3 18 16,-2 2 16-16,7-2-1 16,3 0-4-16,4-1 3 15,6 1-20-15,8-1-4 16,-2-2-7-16,2 0 4 15,4 0-12-15,0 0-7 16,0 0 1-16,0 0 3 16,0 2 19-16,0-2-23 15,0 5 15-15,0 1-9 16,0 9 20-16,0 5 120 16,14 9 25-16,-2 5-94 0,2-2 2 15,2 7 2-15,3 7-23 16,-3 5 13-16,-2 3-61 15,4 3 12-15,-10-1-42 16,0-7 0-16,2-5 0 16,-2-11 0-16,-4-11 0 15,-4-4 0-15,0-5 29 16,0-3-29-16,0-5 63 16,0 1-25-16,0-1 28 15,0-3-29-15,0-2 32 16,0 3-37-16,0-3 5 15,0 0 12-15,0 0-39 0,0 0 83 16,0 0-88-16,4 0 59 16,4 0-59-16,2 2 63 15,2 1-26 1,11 5 20-16,-1-1-31 0,0 1-31 16,4 0 32-16,-2-6-22 15,2 1 28-15,1-3-38 16,-1 0 39-16,-4 0-39 15,-4 0 60-15,-2-5-28 16,-2 0 72-16,-10 2-59 16,-4 0-5-16,4 3-23 15,-4 0-17-15,0 0-6 16,0 0-352-16,4-2-230 16,0-1-274-16,2-15 68 0,2 6 424 15,-8-1 125-15</inkml:trace>
  <inkml:trace contextRef="#ctx0" brushRef="#br0" timeOffset="6106.63">7969 11061 159 0,'0'0'108'15,"0"0"-72"-15,0 0 28 16,0 0 15-16,0 0 29 15,0 0-13-15,0 0 4 16,-50 8 43-16,50-8-49 16,16 0-40-16,6-3 9 15,5-5 21-15,3 1-31 0,8-4 6 16,2 1-21 0,3 0 5-16,-3 0-22 0,-6-1 14 15,-4 4 25-15,-12 0-41 16,-5 2 9-16,-9 5-24 15,-4-4 26-15,0 4-29 16,0 0-2-16,0 0-124 16,0 0-4-16,0 0-53 15,0 0-77-15,0 0 6 16,0 0 16-16,0 0 30 0</inkml:trace>
  <inkml:trace contextRef="#ctx0" brushRef="#br0" timeOffset="10019.81">8304 10892 18 0,'0'0'35'16,"0"0"120"-16,0 0-85 16,0 0-7-16,0 0 9 15,0 0 15-15,0 0 12 16,-16-2 10-16,-7 2-11 0,-3 0-48 15,-4 0-7-15,-14 2 25 16,1 11-23-16,-5-5 4 16,0 4 9-16,6-3 31 15,1-3-33-15,7 0-3 16,4-1-6-16,8 1-5 16,2-5 4-16,5-1-30 15,3 0 30-15,-2 0-2 16,10 0 65-16,-4 0-13 15,8 0 34-15,-4 0-20 16,4 0 12-16,0 0 24 16,0 0-50-16,0 0 27 15,0 0-79-15,0 0 59 0,0 0-68 16,0 0 28-16,0 0-58 16,0 8 5-16,4 7-10 15,8 11 11-15,6 10 88 16,-2 10-25-16,3 6 46 15,-1 1-28-15,-6 1 31 16,-4-2-117-16,-2-1 61 16,-6-6 1-16,0-4-34 15,0-7 28-15,0-5-56 16,0-12 63-16,0-4-63 16,0-6 68-16,0-4-74 15,0-3 52-15,0 0-46 0,0 0 23 16,0 0 5-16,0 0-28 15,0 0 58-15,0 0-64 16,4 0 29-16,0 2-29 16,8 4 0-16,6 1 0 15,8 1 46-15,5 2-46 16,13-2 0-16,-2 2 6 16,6-2 5-16,5 0-11 15,3 2 6-15,-3-2-6 16,-7 3 6-16,-2-4 0 15,-10 0-6-15,-3-2 0 16,-9-1 0-16,-10-4 0 16,-6 2 0-16,-2-2 0 15,-4 0 29-15,0 0-24 0,0 2-10 16,0-2 10-16,0 3 30 16,-10-3 0-16,-6 0-5 15,-14 0-30-15,-5 0 0 16,-13 0 0-16,-4 0 0 15,-9 0 0-15,1-5 0 16,3-6 0-16,1 4 0 16,12-4 0-16,9 4 0 15,13 4 0-15,8-2 0 16,6 0-13-16,8 0-33 16,0 0-93-16,0-6 133 15,0-7 6-15,0-2-6 0,0-3 12 16,0 0-6-1,0-1 6-15,0-4-6 0,0 3 6 16,0-6 0-16,-4 1 11 16,0-4-17-16,-4-1 0 15,2 1-41-15,-2 1 36 16,4 5-30-16,-4-3 29 16,-2 3 0-16,-2 7-58 15,4-2 59-15,-10 5 10 16,10 3-5-16,-3 2 12 15,3 0-6-15,4 5 0 16,0 1-12-16,-2 1 6 16,6 1 0-16,0 0 0 15,0 3 6-15,0 2-30 0,0-3 24 16,0-5 0-16,10-2-51 16,21-8 51-1,7-5-6-15,10 0 6 0,5-5 0 16,-1 5 6-16,0 2-6 15,-5 1 6-15,-7 5-12 16,-6 1 12-16,-12 8-6 16,-10 0 0-16,-8 3-52 15,-4 3 0-15,0 0-91 16,0 0-21-16,0 15-173 16,-4-1-227-16,4 1-185 15,0-4 75-15,10-2 149 16,11-4 310-16</inkml:trace>
  <inkml:trace contextRef="#ctx0" brushRef="#br0" timeOffset="12225.94">12525 11046 44 0,'0'0'186'0,"0"0"-54"16,0 0-72-16,0 0 39 16,0 0 56-16,0 0 53 15,0 0-26-15,16-70-27 16,-16 70-56-16,0 9-3 15,6 13 31-15,2 9 97 16,-4 0-132-16,4 2-58 16,2-5-30-16,-5-2 19 15,3-6-23-15,-4-2 0 16,-4-7-4-16,0-4 23 16,0-4-23-16,4-1 4 15,-4-2-8-15,0 0-14 0,6 0 18 16,-2-15-41-16,4-13 45 15,0-8-21 1,2-5-10-16,2 0 31 0,-4 0-33 16,2 7 29-16,2 10-6 15,-2 2 4-15,-2 9 6 16,4 1-4-16,2 7 1 16,-1 2-1-16,1 3 1 15,2 3-27-15,2 23 30 16,-6 12 0-16,2 8 30 15,-6 8-27-15,2 0-3 16,-6-12 0-16,4-2 0 16,0-12 0-16,2-13 4 0,-6-7-8 15,0-8-6 1,5 0 10-16,5-2 0 0,-6-16 10 16,4-6-10-16,-2-6 0 15,-6 1-6-15,4-1-38 16,-4-1 16-16,-4 0-25 15,6 8 53-15,-6 5-27 16,4 5 27-16,0 5-44 16,0 3 41-16,8 3-30 15,2 2 31-15,4 0 2 16,3 5 23-16,-3 15 45 16,4 6-24-16,0 0 24 15,-10-1-47-15,6 4 9 16,-6-6-10-16,-4-5-20 15,-2 0 0-15,-2-8-7 0,0-5-13 16,-4 0-106-16,4-2-77 16,-4-3-83-16,4 0-34 15,5 0 58-15,1-8 53 16,-6-7 2-16</inkml:trace>
  <inkml:trace contextRef="#ctx0" brushRef="#br0" timeOffset="12488.78">13194 10922 158 0,'0'0'157'16,"0"0"-89"-16,0 0 13 15,0 0-2-15,0 0-30 16,0 0 36-16,0 0 19 0,0 121-21 16,12-85-14-16,-2 2 19 15,2-4-1-15,-4-3-29 16,6-3-41-16,-6-5 17 15,6-2-34-15,-10-4 0 16,0-5 0-16,0-3-3 16,-4-4-65-16,4-2-49 15,-4-3-104-15,0 0 29 16,0-11 28-16,0-7-18 16,-4-2-4-16</inkml:trace>
  <inkml:trace contextRef="#ctx0" brushRef="#br0" timeOffset="13130.97">13168 11015 199 0,'0'0'88'0,"0"0"-26"16,0 0 10-16,0 0 3 0,0 0-16 15,0 0-36-15,0 0 27 16,-15 61 42-16,20-25 16 15,9 8-3-15,4-3-50 16,-2-2-1-16,2-6-25 16,4-10 2-16,-6-10-17 15,2-6 14-15,-2-7-11 16,3 0-2-16,-5-7-4 16,-2-15-9-16,2-7 17 15,-6-3-17-15,0-3 4 16,-4-5-6-16,-4 8 0 15,0 1 0-15,0 5 0 16,4 8 0-16,2 6 1 0,-2 4 42 16,4 8-41-16,6 0 25 15,6 13-10-15,3 17 119 16,-1 17-64-16,4 1-14 16,-4 6-55-16,-6-6 3 15,-6-2 9-15,-2-6-12 16,-8-8-3-16,0-3 0 15,-18-3 6-15,-16-5-6 16,0-4 0-16,-3-6-21 16,3-6 18-16,8-5 3 15,6-4 0-15,2-20-23 16,10-7-145-16,2-7-33 0,6-5-74 16,0-9-14-16,6 5 25 15,6 14 88-15</inkml:trace>
  <inkml:trace contextRef="#ctx0" brushRef="#br0" timeOffset="13397.96">13687 10966 257 0,'0'0'184'16,"0"0"-90"-16,0 0 128 15,0 0 58-15,0 0-26 16,109 113-83-16,-79-77-117 16,-4 0-36-16,-4-5-18 0,-7-6 0 15,-11-4-18 1,-4-6-105-16,0-4-32 0,-4-1-28 16,-19-5-64-16,-3-3 18 15,-4-2 20-15,-4-20 104 16,4-11-55-16</inkml:trace>
  <inkml:trace contextRef="#ctx0" brushRef="#br0" timeOffset="13658.81">13627 11012 35 0,'0'0'125'0,"0"0"-48"15,0 0 1-15,0 0 4 16,0 0 30-16,0 0-15 16,0 0-39-16,4-99-18 15,22 88 27-15,4 1 2 16,2 8-11-16,3 2-15 15,-5 0-6-15,-8 0 0 0,-2 18-8 16,-10 8 29-16,-6 6 6 16,-4 9-16-16,-4 0-33 15,-18 0-4-15,0 0-11 16,0-7 0-16,6-6-4 16,2-5-86-16,10-5-27 15,-1-3-75-15,5-9-1 16,0-4 11-16,5-2 21 15,13-8 8-15</inkml:trace>
  <inkml:trace contextRef="#ctx0" brushRef="#br0" timeOffset="14012.39">14048 11015 186 0,'0'0'180'0,"0"0"-108"16,0 0 0-16,0 0-8 15,0 0 29-15,0 0-26 16,0 0-24-16,-61 150-26 16,61-108 2-16,0-6-13 15,4-10 1-15,14-6 10 16,1-9-2-16,-3-10 16 16,6-1-15-16,0 0 28 15,0-14-28-15,-2-9 1 0,-2-8-9 16,-6-3 0-16,3-1-7 15,-15 1 7-15,0-7-8 16,0 5-16 0,-19 5-29-16,-7 3-11 0,-4 14-7 15,4 5-8-15,-4 9 10 16,3 0 19-16,7 5 16 16,6 13-4-16,10 5-65 15,4-5-33-15,0-5-36 0</inkml:trace>
  <inkml:trace contextRef="#ctx0" brushRef="#br0" timeOffset="14266.58">14249 10798 216 0,'0'0'203'0,"0"0"-126"16,0 0 19-16,0 0 11 15,0 0 0-15,0 0 77 16,0 0-82-16,38 155-39 16,-30-96-50-16,2 5-1 15,-1-7-12-15,-1-6-14 16,6-7-27-16,-6-13-82 16,0-11-43-16,2-7-32 15,2-13 15-15,-4 0 10 16,2 0 6-16</inkml:trace>
  <inkml:trace contextRef="#ctx0" brushRef="#br0" timeOffset="14484.67">14465 10992 170 0,'0'0'179'15,"0"0"-112"-15,0 0 51 16,0 0 64-16,0 0 13 15,-4 136-72-15,18-106-46 16,-2-6-56-16,6-4-17 16,-10-5-4-16,0-4-79 0,2-6-161 15,-10 0 3 1,0-5 28-16,0 0 78 0,-4-2-29 0</inkml:trace>
  <inkml:trace contextRef="#ctx0" brushRef="#br0" timeOffset="14621.09">14448 10922 151 0,'0'0'81'0,"0"0"-15"16,0 0 12-16,0 0 3 15,0 0-22-15,0 0-46 16,0 0-13-16,-4-46-9 16,39 46-65-16,-5 6-87 15</inkml:trace>
  <inkml:trace contextRef="#ctx0" brushRef="#br0" timeOffset="15124.37">14839 10915 207 0,'0'0'234'16,"0"0"-156"-16,0 0-13 15,0 0 12-15,0 0-12 16,0 0-35-16,-131 125-29 15,113-96-1-15,10-4-21 16,8-2-18-16,0-7-23 16,0-6 16-16,14-6 5 15,2 2 16-15,6-3 22 16,1-3 0-16,3 0 3 0,4 0 0 16,4 0 4-1,0 0-1-15,3 2 18 0,1 4 5 16,-4 4 7-16,-4 0 11 15,1 3-6-15,-9 2-15 16,-4 3-23-16,-10 0 7 16,-8 0-7-16,0 3-1 15,-8-2-16-15,-22-1-9 16,0-1 9-16,-7-5 10 16,11-4 6-16,2-5 1 15,10-3 0-15,6 0 6 16,4-9 13-16,4-11 24 0,4-5 35 15,22-6-11-15,8-5-22 16,8 3 6-16,3-1-5 16,-1 5 25-16,-10 10-49 15,-3 3-22-15,-9 1-53 16,-2 10-116-16,-6-8-70 16,-2 8-24-16,-2-6 31 0</inkml:trace>
  <inkml:trace contextRef="#ctx0" brushRef="#br0" timeOffset="15505.16">15441 10913 371 0,'0'0'239'16,"0"0"-127"-16,0 0 86 0,127-16-8 15,-74 11-36-15,-1 3-74 16,-6-2-16-16,-15 4-46 16,-13 0-2-16,-14 6-11 15,-4 15 18-15,-16 6 26 16,-15 9 46-16,-9 3 81 16,6 2 44-16,0-3 87 15,11 1-95-15,15-3-17 16,2-6-106-16,6 1 37 15,0-10-126-15,10-1 60 16,3-4-60-16,1-6 0 0,2-7 60 16,2-3-60-16,4 0 27 15,-2 0-27-15,2-8-169 16,4-10-381-16,1-5-60 16,3-18-24-16,-8 1 30 15,-4 5 333-15</inkml:trace>
  <inkml:trace contextRef="#ctx0" brushRef="#br0" timeOffset="16188.02">15955 10551 243 0,'0'0'237'16,"0"0"-97"-16,0 0 141 0,0 0 144 15,0 0 108-15,0 0-34 16,0 0-91-16,30-8-170 16,8 8-18-16,7 0-40 15,7 0-78-15,-6 0 7 16,3 6-40-16,-9 1 23 15,-6 4-86-15,-8 4 17 16,1 3-17-16,-11 9 46 16,2 8 99-16,-10 5-69 15,6 12-82-15,-10 3 0 16,4 10 0-16,0-1 0 16,6 2 0-16,-6-4 0 15,6-3 0-15,-6-2 0 0,5-9 0 16,-3-7 0-16,-2-2 0 15,0-11 0-15,-2-5 0 16,-2-8 0-16,-4-7 0 16,0-2 0-16,0-2 0 15,-18 1 0-15,-8-2 0 16,-5 2 0-16,-3 1 0 16,-6-5 0-16,6 2 0 15,-1-1 0-15,13-2 0 16,0 3 0-16,10 0 0 15,8-3-47-15,4 0-888 16,0 0-335-16,12-15 75 16,6-5 692-16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31:01.585"/>
    </inkml:context>
    <inkml:brush xml:id="br0">
      <inkml:brushProperty name="width" value="0.05292" units="cm"/>
      <inkml:brushProperty name="height" value="0.05292" units="cm"/>
      <inkml:brushProperty name="color" value="#FF0000"/>
    </inkml:brush>
  </inkml:definitions>
  <inkml:trace contextRef="#ctx0" brushRef="#br0">3563 10631 65 0,'0'0'166'15,"0"0"-146"-15,0 0-17 16,-143 89 0-16,113-52 22 0,7 10 2 16,11 5-16-16,12 14 1 15,0 9 3-15,0 7 6 16,16 0 0-16,17 3-1 16,5-7 1-16,10 0-1 15,17-7-1-15,29-2 18 16,33-9-9-16,42-19 12 15,23-25 0-15,3-16-3 16,-14-16-2-16,-19-23-23 16,-13-4 0-16,-33 5 3 15,-25 4-15-15,-23 4 3 16,-1-4-2-16,1-4-2 16,11-14 2-16,-1-4 5 15,-3-6-6-15,-15 3 7 0,-13-5 1 16,-11-2 4-16,-10-4 22 15,-14-2-3-15,-8 1 31 16,-4-4-33-16,-26 3-2 16,-20 4-27-16,-37 0 11 15,-56 15-10-15,-66 28-2 16,-33 25 1-16,-14 25-3 16,9 37 2-16,35 15-32 15,17 13-67-15,22 14-36 16,30 15 3-16,38 1-26 15,41-28-1-15</inkml:trace>
  <inkml:trace contextRef="#ctx0" brushRef="#br0" timeOffset="1506.4">3533 11676 221 0,'0'0'89'0,"0"0"-64"0,0 0 19 16,0 0 28-16,0 0 12 16,0 0-22-16,0 0-19 15,-109-62-17-15,101 62-11 16,0 11 3-16,-2 23-18 15,-2 11 22-15,-7 14-2 16,7 13 10-16,-6 5 9 16,6-1 23-16,-2-4-4 15,6-8 2-15,4-9-16 16,4-12-25-16,0-7 25 16,12-8-33-16,14-8 27 15,14-9-18-15,3-5 26 16,5-6-22-16,0 0 15 15,-1 0 19-15,-3-14 28 0,-14 1 17 16,-4 3-70-16,-13 0 5 16,-3 4-38-16,-6 1 18 15,-4 3-1-15,0-1-14 16,0 3-3-16,4 0-71 16,-4 0-104-16,4 0-63 15,-4 0-42-15,0 0 29 16,0 0 85-16,0 0 0 15,-8 3 44-15,0 2 15 0</inkml:trace>
  <inkml:trace contextRef="#ctx0" brushRef="#br0" timeOffset="1937.92">3655 12209 123 0,'0'0'140'15,"0"0"-85"-15,0 0 29 0,0 0 39 16,0 0 31-16,0 0-13 16,0 0-59-16,-26-18-46 15,26 18-28-15,0 15-5 16,-4 14-3-16,-2 1 8 16,-2 5 41-16,4 0-11 15,0-5 10-15,0-1-38 16,4-11 1-16,0 0-9 15,0-8 11-15,0-5-11 16,0-5-2-16,0 0 36 16,4 0-34-16,8 0 21 0,2-10 15 15,6-8 39-15,3-5-30 16,-5 0-25-16,-2-2 9 16,2 8-8-16,-14 3 16 15,0 3-37-15,-4 1 42 16,0 4-27-16,0-1 18 15,0 2-35-15,0-1-26 16,-4 4-98-16,0 2-54 16,0 0-5-16,4 0-45 15,-8 2-26-15,2 14 20 0,-2 2 66 16</inkml:trace>
  <inkml:trace contextRef="#ctx0" brushRef="#br0" timeOffset="2506.98">3416 12552 60 0,'0'0'36'15,"0"0"-32"-15,0 0-4 16,0 0 0-16,0 0-5 15,0 0-12-15,0 0-31 0</inkml:trace>
  <inkml:trace contextRef="#ctx0" brushRef="#br0" timeOffset="3700.13">3351 12508 44 0,'0'0'51'16,"0"0"-37"0,0 0-9-16,0 0 23 0,0 0 3 15,0 0-9-15,0 0-12 16,0 0-6-16,-18-20 2 15,14 20 0-15,0 0-2 16,0 3-2-16,-6 10 2 16,2 2 2-16,-10 9 1 15,6 1 3-15,-6 6-1 16,2 12 3-16,-3 8 3 16,1 13 2-16,6 16-5 15,4 7 3-15,-2 10-6 16,6 1 7-16,4-4 2 0,0 1-3 15,0-8 0-15,18-5-9 16,8-5 11-16,1-13-9 16,3-7-2-16,4-11-5 15,0-10 4-15,0-14-5 16,3-7 2-16,-7-4 2 16,0-8 1-16,-4-3 2 15,-4 0-2-15,-5 0 2 16,-7 0-7-16,2 0 6 15,-8 0-6-15,-4 0 1 16,0 0-1-16,0 0 0 16,0 0-8-16,0 0-22 0,0 0-11 15,0 0-18-15,0 0 8 16,-16 0-34 0,-2 0-47-16</inkml:trace>
  <inkml:trace contextRef="#ctx0" brushRef="#br0" timeOffset="4077.63">3502 13748 156 0,'0'0'74'15,"0"0"-44"-15,0 0 10 0,0 0 7 16,0 0 8-1,0 0-12-15,0 0-17 16,0-5 7-16,0 5 4 16,0 0 14-16,-4 0 6 0,4 0 15 15,-4 0-15-15,0 0-7 16,0 0-12-16,-2 0-21 16,6 0-6-16,-4 0-10 15,0 0-2-15,0 4 5 16,0 1-11-16,-6 0 14 15,2 0-7-15,-4 3 0 16,2-1-1-16,2 5-6 16,0-4-64-16,4 6-74 15,-2-2-19-15,6 3 28 16,0 16 36-16,0 1-29 0,0-2 23 16</inkml:trace>
  <inkml:trace contextRef="#ctx0" brushRef="#br0" timeOffset="4579.46">3525 15768 20 0,'0'0'56'16,"0"0"-56"-16,0 0-16 16,0 0-44-16</inkml:trace>
  <inkml:trace contextRef="#ctx0" brushRef="#br0" timeOffset="5270.76">3325 14765 7 0,'0'0'9'16,"12"153"-1"-16,-2-77 10 16,2 3-4-16,-4-9-3 15,7-1-7-15,-7-2-2 16,0-7-1-16,2-1-1 15,-2 1 0-15,0 20 0 0,2-16-6 16,-6-11-59-16</inkml:trace>
  <inkml:trace contextRef="#ctx0" brushRef="#br0" timeOffset="6195.95">4550 16622 32 0,'0'0'168'0,"0"0"-135"0,0 0-27 16,0 0-6-1,0 0 5-15,0 0 19 0,116 92-6 16,-67-60-7-16,7 4 7 16,1 5 8-16,-1 5-4 15,0-5-11-15,5 3-8 16,-1-3-3-16,11-2 0 15,5-3-24-15,7 2-15 16,9-7-6-16,25-3-8 16,22-7 13-16,26-11 8 15,9-10 1-15,-13 0 16 16,-10-10 5-16,-51-3-15 16</inkml:trace>
  <inkml:trace contextRef="#ctx0" brushRef="#br0" timeOffset="6500.75">7271 16868 63 0,'0'0'107'0,"0"0"-84"16,157-119-13-16,-93 67 1 15,3 0 18-15,-11-5 0 16,0 1-10-16,-3-6-9 16,-7-7-8-16,6-6-2 15,-3-11-2-15,-1-6-5 16,-2-9-1-16,-1-6 4 15,3-19 1-15,-2-14-5 16,-1-18 4-16,-7-5-1 16,-8 9 4-16,-12 5-6 0,-6 4 6 15,-12-9 1-15,0-17 4 16,0-10-1-16,0-10-2 16,-4-9-1-16,-4-3-5 15,4 1 1-15,0 10-13 16,4 12-21-16,0 12-35 15,0 47 22-15</inkml:trace>
  <inkml:trace contextRef="#ctx0" brushRef="#br0" timeOffset="7988.47">9611 12034 27 0,'0'0'204'0,"0"0"-155"16,0 0-31-16,0 0-2 15,0 0 26-15,0 0 4 16,-109 172-3-16,97-100-1 16,4 10-8-16,-2 3 5 15,10-1 8-15,0-7 19 16,0-7-5-16,4-15 15 15,10-8 21-15,8-9-24 16,-2-10-14-16,17 1-25 16,-7-14 9-16,8 3-29 15,2-9 7-15,-5-3-19 16,-1-3 8-16,-8-1-10 0,-4 4-35 16,-6-1-77-16,-10 8-119 15,-6 25-15-15,-14-2 14 16,-12 0-47-16</inkml:trace>
  <inkml:trace contextRef="#ctx0" brushRef="#br0" timeOffset="8260.43">9542 13742 26 0,'0'0'292'0,"0"0"-201"16,0 0-60-16,0 0-25 0,0 0 8 15,-74 137 8-15,74-101-10 16,0 5-8-16,8 0-4 16,10 0-1-16,4 0-31 15,0-2-13-15,-2-3-5 16,-1-5 3-16,-1 2-9 15,-6-10-53-15,-8-2-4 0</inkml:trace>
  <inkml:trace contextRef="#ctx0" brushRef="#br0" timeOffset="8448.49">9615 14438 5 0,'0'0'74'16,"0"0"-3"-16,0 0-34 0,-8 113-6 15,4-72-3-15,4 0 8 16,0 8-5-16,0-1 0 15,0 6 3-15,4-2-5 16,0-1-19-16,10 0-5 16,-2-5-5-16,6-5-4 15,-2-2-23-15,2 2-38 16,1-11-18-16,-3-7-98 0</inkml:trace>
  <inkml:trace contextRef="#ctx0" brushRef="#br0" timeOffset="13034.61">17153 13495 214 0,'0'0'209'0,"0"0"-204"16,0 0-5-16,-139-31 0 15,99 29 19-15,6 2 44 16,0 0 0-16,-7 0 6 16,3 13 1-16,-10 7 27 15,5 9-23-15,-5 6-15 16,0 9-4-16,5 7 22 0,-5 11 65 15,6 6-61 1,-3 14 7-16,1 8-57 0,2 23 15 16,-2 22-25-16,1 23 27 15,9-13-27-15,8-30-4 16,4-30 25-16,14-16-42 16,-6 9 38-16,1 15-38 15,-5 13 0-15,10-4-26 16,2 2 23-16,6-7 3 15,0-4 0-15,10 3 0 16,12-7 0-16,5-7-3 16,11 1 6-16,0-4 8 15,11 1-11-15,11-2 6 16,6 5-6-16,11-1 0 16,1-3-20-16,5-4-16 0,0-6 1 15,-1-13-20 1,1-3 55-16,3-8-77 0,5-1 29 15,10-3-23-15,16-1 18 16,17 6 2-16,28 6 38 16,7-7-19-16,-14-6 13 15,-2-16 8-15,-22-13-8 16,-2-7 16-16,2-3-41 16,0 0 44-16,-7-18 0 15,3-10 7-15,-24 3-7 16,-20-6 0-16,-13-1 0 15,-10 0 9-15,9-9 30 16,10-16-8-16,7-7 24 0,-7-5-32 16,-5-5 14-1,-5-1-35-15,-13-1 14 0,-4-4-16 16,-3 6 0-16,-11-1-3 16,-2 0 8-16,-6-1-10 15,1-3-10-15,-9-11-9 16,-2-5-20-16,2-4 14 15,-8-22-28-15,-6-18 41 16,-8-22 5-16,0-1 11 16,-34 11-1-16,-14 16 2 15,-17 12 10-15,-17 3 9 16,-31-4 21-16,-32 2-11 0,-32 1 27 16,-27 5-11-1,-27 9-18-15,-11 12-3 0,-14 20-24 16,-2 17 0-16,-1 21-40 15,-1 19-61-15,2 18-68 16,-2 23-127-16,61 9-25 16,34-1 81-16</inkml:trace>
  <inkml:trace contextRef="#ctx0" brushRef="#br0" timeOffset="38022.9">27439 10958 109 0,'0'0'110'0,"0"0"-63"15,0 0 1-15,0 0 40 16,0 0 27-16,20 0-13 16,2 0-13-16,4-1 4 15,5-5 33-15,-1 1-6 0,0 2-4 16,2 0 12-16,-8 3-41 15,-2 0 21-15,5 0-60 16,-5 0 23-16,-4 0-68 16,-6 0 20-16,-4 0-20 15,-2 0 0-15,-6 0 12 16,0 0 6-16,0 0 2 16,0 0-20-16,0 0-6 15,0 0-94-15,0 0-138 16,0 0-85-16,4 0 6 15,4 6 134-15,26 9 27 0,-3-2 33 16,-1-6-52-16</inkml:trace>
  <inkml:trace contextRef="#ctx0" brushRef="#br0" timeOffset="38403.65">28172 10981 188 0,'0'0'146'0,"0"0"-105"16,0 0 46-16,0 0 38 15,0 0-5-15,0 0-20 16,0 0-14-16,161-5 12 16,-105 0-13-16,1-3-8 15,-5 3 19-15,-10 0 6 16,-1 0 40-16,-15 0-15 16,-10 2 47-16,-8 1-30 15,-2 2 22-15,-6 0-107 16,0 0-34-16,0 0-25 15,0 0-146-15,0 0-256 16,-10 0-151-16,-16 19 42 0,0-2 238 16</inkml:trace>
  <inkml:trace contextRef="#ctx0" brushRef="#br0" timeOffset="41349.76">27334 14020 10 0,'0'0'38'0,"0"0"-27"16,0 0-7 0,0 0 9-16,135 16 0 0,-93-11-4 15,3 3-7-15,-7-1 2 16,6 4 0-16,-14-4-1 16,-7 4-3-16,-11 1-13 15,-8-7-36-15</inkml:trace>
  <inkml:trace contextRef="#ctx0" brushRef="#br0" timeOffset="41849.44">27012 14221 80 0,'0'0'46'16,"0"0"-43"-16,0 0-1 15,0 0 15-15,0 0-5 16,153 12-6-16,-111-6-6 16,3-1 0-16,-7 5-3 15,-8-1-23-15,-12 0-44 0</inkml:trace>
  <inkml:trace contextRef="#ctx0" brushRef="#br0" timeOffset="42308.81">26678 15320 71 0,'0'0'34'16,"0"0"-34"-16,169 66-13 15,-73-35 5-15,-5-8-10 0</inkml:trace>
  <inkml:trace contextRef="#ctx0" brushRef="#br0" timeOffset="45444.86">31193 16598 24 0,'0'0'34'0,"0"0"-1"16,0 0 2-16,0 0 15 15,0 0-5-15,0 0 2 16,0 0 5-16,14-36 11 16,-10 30 9-16,-4 2 19 15,4 2 22-15,-4-1 12 16,0 3-12-16,4 0-1 16,-4 0-58-16,0 0 19 0,0 0-22 15,0 15 6-15,0 13-1 16,0 10 99-16,4 8-32 15,-4 3-34-15,6-2 31 16,-6-4-33-16,4-5-8 16,-4-4-75-16,0-9 19 15,0-6 0-15,0-7-46 16,0-4 23-16,0-3-4 16,0-5-22-16,0 0-72 15,0 0 23-15,-10 0-79 16,-6-8 42-16,-2-9-14 15,2-4 58-15,-2-2-49 16,6 0 47-16,2 0 40 0,1 3 30 16,1 6 5-16,8 5-5 15,0 3 103-15,0 3-27 16,0 3 8-16,0 0-38 16,0 0 18-16,0 0-33 15,0 0 9-15,0 0-37 16,0 0 29-16,0 17-2 15,8 1 5-15,5 1 42 16,-3 2-77-16,2-6 21 16,2-1-21-16,-2-2 0 15,-4-7 0-15,2 1 3 16,2-4 0-16,-4-2-3 0,2 0 71 16,-2 0 6-16,0 0 28 15,6-13-48-15,-6-3 35 16,1 2-92-16,-3-2 8 15,2 5-4-15,-4-1-4 16,-4 6-33-16,4 1-163 16,-4 1-6-16,4 1-123 15,-4-3-4-15,0 4-58 16,0 2 94-16,0 0 126 16</inkml:trace>
  <inkml:trace contextRef="#ctx0" brushRef="#br0" timeOffset="51132.38">27455 16434 272 0,'0'0'89'16,"0"0"-57"-16,0 0 35 15,0 0 34-15,0 0-2 16,0 0-13-16,-8 141-5 16,8-105-32-16,0 0 9 15,4-3-28-15,4-4-6 16,-8-6-24-16,0-3 0 16,0-5 0-16,0-7-24 0,0-1-77 15,0-7-40 1,0 0-18-16,10-26-45 0,-2-4 74 15,0-4-31-15</inkml:trace>
  <inkml:trace contextRef="#ctx0" brushRef="#br0" timeOffset="51616.13">27582 16396 108 0,'0'0'136'0,"0"0"-99"15,0 0-10-15,0 0 32 16,0 0 33-16,129-6-31 15,-67 6-29-15,15 0-6 16,5 0 20-16,1 0 6 16,-1 0-15-16,-7 0 1 15,-15 0-22-15,-15 11-8 0,-11-4-3 16,-16 4 11-16,-6-6 4 16,-4 5 3-16,-2 0 16 15,2 6 20-15,0 4 10 16,0 3 22-16,10 6 33 15,1 6-59-15,-3 6 15 16,6 1-4-16,0 0-15 16,0-1-36-16,-6 1-25 15,-2-7 24-15,-10-4-7 16,-4-4-20-16,0-8 6 16,-8-3 48-16,-22-3-28 15,-14-6 17-15,-13-1-20 16,-13-6-17-16,-13 0-3 15,-11-8 27-15,-7-10-27 0,2 0 3 16,3-8 65-16,15 8-13 16,15 4 89-16,23 3-34 15,17 3-43-15,8 1-67 16,14 4-13-16,4 1-29 16,0-4-286-16,18-2-187 15,-2 4 106-15,10-7 113 16,1 0 33-16,-5 4 49 0</inkml:trace>
  <inkml:trace contextRef="#ctx0" brushRef="#br0" timeOffset="51866.71">27842 16611 206 0,'0'0'213'15,"0"0"-152"-15,0 0-44 16,0 0 29-16,0 0 82 16,0 0 21-16,0 0 6 15,153 75-40-15,-115-52-6 16,0-6-50-16,-2-2-59 16,-15-1-33-16,-3-5-150 15,-14-3-74-15,-4-6-3 0,-4 0 25 16,-14 0 31-16</inkml:trace>
  <inkml:trace contextRef="#ctx0" brushRef="#br0" timeOffset="52075.15">28059 16628 334 0,'0'0'240'15,"0"0"-191"-15,0 0 73 16,0 0 119-16,0 0-2 15,-117 19-84-15,95-1-78 16,0-3-46-16,6 2-23 16,2-5-8-16,6-6-108 15,4 2-117-15,4 1-9 16,0 0-64-16,0-1 10 0,0 3 90 16</inkml:trace>
  <inkml:trace contextRef="#ctx0" brushRef="#br0" timeOffset="52503.45">27395 17165 216 0,'0'0'100'0,"0"0"-50"15,0 0 34-15,0 0 33 16,0 0 24-16,0 0-33 16,14 115-1-16,-10-71 12 15,0-2 20-15,-4 4-67 16,0-4-32-16,0-6-40 16,0-11-27-16,0-4-90 0,0-14-75 15,0-1-6-15,0-6-3 16,4-8 34-16,-4-15 16 15,4-5-55-15</inkml:trace>
  <inkml:trace contextRef="#ctx0" brushRef="#br0" timeOffset="52962.2">27743 17139 190 0,'0'0'129'16,"0"0"-103"-16,185-13 7 15,-88 11 41-15,-2 2-9 16,5 0-21-16,-13 0-26 16,-19 7-10-16,-1 4-8 0,-21 6 0 15,-10-9 0-15,-9 2 3 16,-11 1 21-16,-8-5 6 16,2 11 6-16,-6-5 6 15,4 8 36-15,-4 9-19 16,6 6-7-16,2 0-7 15,2 5-6-15,6-2-16 16,-2 3-10-16,5-5-2 16,-7-2-8-16,-2-11-6 15,-10-3 3-15,-4-4 0 16,0-3 0-16,-22-6 16 16,-13-2-13-16,-21-2-3 0,-18-3-3 15,-29 0-22 1,-36-15 5-16,-26-9-13 0,16 9 32 15,32-2 1-15,48 8 76 16,25 7-16-16,6-9-12 16,8 6-37-16,3 0-9 15,17 3-2-15,10-3-127 16,0-1-96-16,22-4-68 16,5 2 42-16,-1-2 0 0</inkml:trace>
  <inkml:trace contextRef="#ctx0" brushRef="#br0" timeOffset="53500.93">27932 17313 165 0,'0'0'145'0,"0"0"-113"16,0 0-21-16,0 0 58 15,0 0 16-15,0 0-40 16,0 0-25-16,49 125-13 16,-35-109 1-16,-6-6 0 15,4-8 7-15,-2-2-3 0,-2 0 3 16,4-2 7-16,2-13 3 15,-2-6-13-15,-2-2-5 16,-2 6 0-16,-4-5 1 16,0 10 11-16,-4 5 2 15,0 3-3-15,0 4 25 16,0 0-2-16,4 0-14 16,2 0-27-16,7 16 17 15,5 4 32-15,4 12 18 16,2 6-16-16,-2-3-6 15,-4 5-23-15,-2-5-18 16,-6-7 20-16,-5-10-22 16,-5-3 38-16,0-4 7 15,-23-4 71-15,-7-7-41 0,-4 0-62 16,-6 0-15-16,-3-18-31 16,-1 1-44-16,10-7-65 15,0 9-43-15,7-2-9 16,1 8-5-16,8 7-84 15,6 2 70-15</inkml:trace>
  <inkml:trace contextRef="#ctx0" brushRef="#br0" timeOffset="53869.26">27703 17885 241 0,'0'0'231'0,"0"0"-147"16,0 0 63-16,0 0 113 15,0 0 68-15,0 112-97 16,0-65-107-16,0-2-13 0,0-4-61 16,0-2-9-1,0-11-34-15,0-5-14 0,0-13-14 16,0-2-19-16,0-8-124 16,0 0-122-16,0 0-35 15,0-8 48-15,0-25-16 16,0 5 109-16,0-6-40 0</inkml:trace>
  <inkml:trace contextRef="#ctx0" brushRef="#br0" timeOffset="54378.32">27755 17815 234 0,'0'0'206'0,"0"0"-162"0,0 0 65 15,161 0 71-15,-56 0 4 16,28 3-54-16,28 1-68 16,-18 0-1-16,-26-3-7 15,-43 5-12-15,-33-1-42 16,1-5 0-16,-12 6-33 16,-4-5-19-16,-12 4 12 15,-14 1-31-15,0 0 32 16,0-1 39-16,-14 4 47 15,-8 6 26-15,6 7 5 16,-6 0 41-16,4 6 51 16,2 3 35-16,5 5-71 15,11 1-6-15,0 3-69 16,0-1 7-16,11 2-61 0,1-13 16 16,-4 0-21-16,2-5 0 15,-10 0-5-15,0-7-36 16,-18-3 11-16,-17-1-16 15,-13-1 46-15,-8-6-25 16,-17-5 21-16,-5 0-26 16,-9 0 30-16,-6 0 4 15,7 0 51-15,3 0 50 16,15 0-20-16,11 0 52 16,21 0-82-16,16 0-55 15,10 0-27-15,10-5-252 16,0-13-234-16,30-11-122 15,2 1 107-15,3 0 239 0</inkml:trace>
  <inkml:trace contextRef="#ctx0" brushRef="#br0" timeOffset="54773.48">28164 17980 224 0,'0'0'318'16,"0"0"-218"-16,0 0-56 16,0 0 105-16,117 0 82 15,-79 0-138-15,-2 0-55 16,-12 12-38-16,-1-7-4 0,-19 8-30 16,-4-3 34-1,0 8 28-15,-13-3 140 0,-13 6 123 16,0-1-55-16,-4 3-5 15,-4-5-100-15,7 5 56 16,9-5-69-16,2 0 5 16,2 3-34-16,14-11-22 15,0 3-56-15,0 2-11 16,0-7 0-16,18 2-5 16,-2-2 5-16,15-4-63 15,1 2 0-15,6-6-155 16,-4 0-84-16,1 0-113 15,-5-7-92-15,-12-9 75 16,-4 1 37-16,-14-3 185 0</inkml:trace>
  <inkml:trace contextRef="#ctx0" brushRef="#br0" timeOffset="54973.36">28077 18081 149 0,'0'0'392'15,"0"0"-195"-15,0 0-55 16,0 0 144-16,0 0 28 16,0 0-108-16,143-14-122 15,-82 14-34-15,3 0-50 16,-3 0 0-16,-9 0-134 16,-8 0-353-16,-6-18-2 0,-11-1 129 15,-9 4 114-15</inkml:trace>
  <inkml:trace contextRef="#ctx0" brushRef="#br0" timeOffset="56294.43">27942 13021 47 0,'0'0'44'0,"0"0"-9"15,0 0 15-15,0 0-10 16,0 0-1-16,0 0 1 15,0 0-4-15,0-43-5 16,-14 43-6-16,-2 0-11 16,-10 13-3-16,-10 23 22 15,-7 15 18-15,-5 15 6 16,6 18-3-16,6 11 3 16,15 3-20-16,15 2-22 15,6-10-14-15,33-8 7 16,23-10-8-16,39-9 2 0,36-12 4 15,-7-17-6-15,-11-18 0 16,-12-16 7-16,-29-11-6 16,7-20 0-16,3-10 19 15,-11-11-5-15,-15-6 1 16,-29-8-4-16,-19-11-4 16,-8-8-2-16,-27-5-6 15,-29-5-14-15,-12 3-15 16,-11 3 5-16,-8 7-7 15,-25 13-4-15,-23 15-5 16,-26 31-24-16,10 23-34 16,12 15-35-16,46 23 25 15,47-7-50-15</inkml:trace>
  <inkml:trace contextRef="#ctx0" brushRef="#br0" timeOffset="57451.45">27660 10359 38 0,'0'0'46'0,"0"0"-23"16,0 0 19-1,0 0 3-15,0 0-11 0,0 0-9 16,0 0-12-16,0-41 4 15,0 41 0-15,-18 7-5 16,-4 22-3-16,-12 12 18 16,0 18 5-16,-11 10 9 15,7 8 3-15,8-3-2 16,8 1-15-16,14-9-6 16,8-7 4-16,8-8-7 15,26-13 7-15,10-4-4 16,13-5 14-16,3-15-12 15,4-6 1-15,7-8-8 16,-3 0 4-16,-1-18 8 16,-7-8-10-16,-3-7 24 0,-11-3 17 15,-6-7 23-15,-9-4-10 16,-5-3 26-16,-14-7-6 16,-6-2-3-16,-6-2-17 15,-18-8-29-15,-17-1-2 16,-9 2-25-16,-8 0-27 15,-5 12 36-15,-7 10-50 16,-11 16 18-16,-7 17-68 16,-5 13-106-16,1 14 14 15,3 33-48-15,9 7 7 16,17 35 25-16,23-12-10 16,22-15 17-16</inkml:trace>
  <inkml:trace contextRef="#ctx0" brushRef="#br0" timeOffset="62648.68">26621 16651 31 0,'0'0'22'0,"0"0"-16"16,0 0-3-16,0 0 1 16,0 0 2-16,0 0-3 15,75-119-3-15,-53 98 3 16,4 1 1-16,-4-1 0 15,2 1-2-15,-2 4-2 16,9 3-1-16,-5 3-19 0</inkml:trace>
  <inkml:trace contextRef="#ctx0" brushRef="#br0" timeOffset="64139.66">27022 16073 22 0,'0'0'34'0,"0"0"-10"16,0 0 5-16,0 0-1 15,0 0-3-15,0 0-4 16,0 0-4-16,-40-8-5 16,32 8 7-16,0 0 0 15,4 0 5-15,4 0 1 16,-7 0 4-16,3 0 11 15,4 0 9-15,-4 2-1 16,4 13-9-16,-4 7 1 16,-4 17 15-16,2 8-14 15,2 12-21-15,4 6 3 0,-4 4-2 16,4-2-3-16,0 2-1 16,0-3-5-16,-4 6-10 15,4-8 4-15,0 5-11 16,0 0 6-16,0 1-1 15,0-4 0-15,0-3-15 16,0 0 0-16,0-1-4 16,0-10-8-16,0 3 3 15,0-6 18-15,-4 0 0 16,4-3 5-16,0-1-2 16,0 5 3-16,0 0 0 15,0 4 1-15,0 3 4 0,0-4-5 16,0 2 1-16,4-3-1 15,-4 3 5 1,0-6-4-16,0 0 10 0,0-3-11 16,0-6 5-16,4-1-5 15,-4-3 0-15,4-6 0 16,0 1 0-16,-4 0-7 16,6 7 2-16,-6-2 5 15,0 4-16-15,0 9-5 16,0-8 3-16,0 4 4 15,0-4 2-15,0-16 1 16,0-5 1-16,0-7 3 16,0-7 6-16,0-2-5 0,0-4-6 15,0 0-17 1,0 0 8-16,0 0 4 0,0 0 8 16,0 0 4-16,0 0 5 15,12 0 3-15,3 0 1 16,5 5 1-16,2-5-5 15,4 0 11-15,4 0-10 16,4 0-1-16,11 0 4 16,3 3-4-16,4 0 0 15,5 2 0-15,-1 2 0 16,1 4-7-16,-7-6-4 16,2 8-5-16,-3-6-15 15,3 4 3-15,0 4 8 16,9 3 2-16,-5 5 9 15,9 0 9-15,5-2 4 0,-1-2-1 16,-3-2-3-16,-5-5 0 16,-1-1-1-16,-4-6 1 15,-7-3 0-15,-3-2 0 16,-10 0 1-16,2 0 3 16,-3 0 1-16,-5-2 3 15,6-3-3-15,-6-6-1 16,5 6-4-16,-5 3-1 15,0-3 1-15,4 5 0 16,-8 0 0-16,1-6-6 16,-5 1-9-16,-4-1-2 15,-6 2-8-15,-4-4-1 16,2-2 9-16,-6-3 8 0,0-2 4 16,0-3 3-16,6 0 0 15,-6-5 1-15,4-5 1 16,0-11 0-16,3-1 1 15,-7-6-1-15,4-1 4 16,0-5 1-16,2 2 4 16,-2-7-1-16,0 1-1 15,-2-3-4-15,6-10 0 16,-8-1-1-16,4 4-1 16,-2-9 2-16,-2 3-3 15,-4 2 0-15,0-2 0 16,0 2 0-16,0 4-4 0,0 1 0 15,0 4-1 1,0-1-3-16,-10 3 0 0,-2-4 2 16,-6-1 2-16,10-8 1 15,-4 0-6-15,2-10-3 16,2 0 1-16,8-7-10 16,0 2 4-16,0 2 4 15,0 0 1-15,4 3 4 16,4 8 1-16,2 5-2 15,2-16-8-15,-2 19-7 16,-6 11-40-16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34:08.355"/>
    </inkml:context>
    <inkml:brush xml:id="br0">
      <inkml:brushProperty name="width" value="0.05292" units="cm"/>
      <inkml:brushProperty name="height" value="0.05292" units="cm"/>
      <inkml:brushProperty name="color" value="#FF0000"/>
    </inkml:brush>
  </inkml:definitions>
  <inkml:trace contextRef="#ctx0" brushRef="#br0">8239 8978 63 0,'0'0'16'15,"0"0"-11"-15,0 0-5 0,-135-7 5 16,93 7 16-16,-6 1 6 16,-5 16-3-16,-3 3 2 15,-8 7 4-15,-3 14-8 16,3 8 4-16,-1 14-6 16,9 13-6-16,3 11-4 15,13 10 0-15,16 4-4 16,10 0 3-16,14 5-8 15,14-1 3-15,32 0-2 16,41 9 0-16,48 10 1 16,44-9-3-16,20-20-8 15,-3-36-14-15,-15-36 5 16,-16-23 1-16,8-12 9 0,-3-27 3 16,-5-12 2-16,-4-19 0 15,-4 0-1-15,-18-14 3 16,-22 11 0-16,-27 4 2 15,-23 10 9-15,-21-3 10 16,-2-15 4-16,-5-8 13 16,-9-16-1-16,-20-2-5 15,-10 6-2-15,-40 4-21 16,-39-5-3-16,-50 15-6 16,-70 20-11-16,-41 25-20 0,-24 38 10 15,3 11 5 1,35 32 4-16,9 18 7 15,21 21-6-15,27 7-16 0,48-14-38 16,35-14-82-16</inkml:trace>
  <inkml:trace contextRef="#ctx0" brushRef="#br0" timeOffset="682.18">12763 8994 127 0,'0'0'35'0,"0"0"-28"16,-173-16-7-16,94 16 0 15,-4 0 0-15,-3 2 12 0,-31 30 14 16,-22 15-8-16,-22 25 0 16,18 9 1-16,34-8 9 15,41-11-10-15,33-7-9 16,17 18-8-16,18 12 0 16,27 23-2-16,77 6 1 15,73 4-2-15,37-18 2 16,24-30 0-16,1-30-1 15,-17-29 0-15,3-11-1 16,1-11 0-16,-4-22 1 16,-15-9 1-16,-12-8 1 15,-26-1 0-15,-11-16-1 16,-38 8 0-16,-23-3 7 16,-32 8-5-16,-9-10 7 0,0-9-1 15,-3-17-4-15,-15-13 5 16,-24 6-1-16,-14-3 11 15,-74 0-10-15,-78-2-4 16,-87 12-5-16,-55 13 0 16,-24 36-2-16,13 28-16 15,42 13-11-15,15 26-10 16,22 25 7-16,65-5-18 16,40-2-78-16</inkml:trace>
  <inkml:trace contextRef="#ctx0" brushRef="#br0" timeOffset="4127.97">15308 11869 82 0,'0'0'152'16,"0"0"-115"-16,-130 93-28 15,95-34-9-15,25 13-4 16,10 5 4-16,18 11-1 0,31-4 1 15,37 21 0-15,39 14 7 16,50 8-1-16,15-9 2 16,11-23-6-16,-16-36 3 15,-11-28-1-15,5-19 0 16,-2-12 7-16,-4-2-5 16,-2-26 0-16,-15-8-6 15,-9-8 0-15,-33 1-1 16,-23-4 0-16,-27 6 0 15,-3-7 1-15,-5-17 0 16,11-14 0-16,-11-15-1 0,-14-19 3 16,-19 5-2-16,-23 0 0 15,-27-4 0-15,-55 5 2 16,-65-19 0-16,-75 3-2 16,-44 15 0-16,-20 28 6 15,8 29-6-15,31 25 8 16,13 20-8-16,25 6 2 15,35 29-2-15,36 23-18 16,47-6-56-16,34-8-123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34:31.519"/>
    </inkml:context>
    <inkml:brush xml:id="br0">
      <inkml:brushProperty name="width" value="0.05292" units="cm"/>
      <inkml:brushProperty name="height" value="0.05292" units="cm"/>
      <inkml:brushProperty name="color" value="#FF0000"/>
    </inkml:brush>
  </inkml:definitions>
  <inkml:trace contextRef="#ctx0" brushRef="#br0">10471 10882 41 0,'225'-24'22'0,"11"1"-14"16,-10-4 1-16,-11-1 2 15,-1-3 0-15,-27-4 7 16,-18 3-4-16,-22-1-7 0,-38 2 13 16,-27 3-6-16,-21 5 0 15,-17-1-6-15,-2-4-4 16,-1-8 2-16,-7-10 4 15,-12-3 8-15,-14-6-7 16,-8-2 4-16,0-8-2 16,-12-3-1-16,-14-1-3 15,-4-3 1-15,-19 5-4 16,-11 0-3-16,-33 3 1 16,-46 5-4-16,-50 14 0 15,-47 13 2-15,-15 27-2 16,-9 5 0-16,8 21 0 15,-4 13-7-15,5 9 4 0,3 5 0 16,16 11 1-16,17 11 2 16,23 2-2-16,23 7-20 15,30-2-28-15,43-19-61 16</inkml:trace>
  <inkml:trace contextRef="#ctx0" brushRef="#br0" timeOffset="871.01">14430 10361 63 0,'0'0'30'15,"0"0"-6"-15,0 0 12 16,0 0 10-16,-116-5-10 16,93 3-4-16,7 2-5 15,2-2-4-15,10 2 3 16,4-4-2-16,4 3 6 15,26-5-17-15,27-2-5 16,43-7 7-16,62-5 6 16,67-12-1-16,31 1 3 15,14 3 3-15,-10 3-4 0,-25 5 12 16,-13 2-21-16,-17 4 13 16,-27 5-15-16,-47 1 8 15,-31 0-7-15,-43 8 5 16,-13-2 14-16,-6 0-15 15,-7 2 1-15,-13 0-17 16,-18 0-1-16,-4 0-31 16,-30 4-38-16,-65 4-86 15,8 0-20-15,-5-8-32 0</inkml:trace>
  <inkml:trace contextRef="#ctx0" brushRef="#br0" timeOffset="1188.38">16237 9926 238 0,'0'0'99'0,"0"0"-67"15,165-21-25-15,-44 19 13 16,2 2 29-16,-10 0 9 16,-19 0-19-16,-19 13-23 15,1 5 3-15,-1 2-13 16,-19 3 14-16,-16 3-14 15,-23 0 7-15,-17 2-9 16,-8 2 65-16,-41 4 18 16,-19-2-28-16,-19-3-25 0,-14-4-33 15,1-3 13-15,5-8-5 16,12-2-14-16,13-8 12 16,24-4-14-16,15 0-15 15,17 0-94-15,14 0-53 16,4-16-3-16,23-7-12 15</inkml:trace>
  <inkml:trace contextRef="#ctx0" brushRef="#br0" timeOffset="1965.93">15391 8909 104 0,'0'0'35'15,"0"0"-25"-15,0 0-3 16,-79 121 5-16,79-88 18 16,0 0-12-16,23-7-5 15,15-4-7-15,14-6 3 16,9-5-4-16,3-7 0 16,3-4-3-16,-3 0 1 15,1-8 1-15,-5-10 1 16,-8-2 6-16,1-9-4 15,-13-1 11-15,-10-5 1 16,-10-5 6-16,-10-1-10 16,-10-2 0-16,0 5-5 15,-14-3-2-15,-16 7-1 0,-8 9-7 16,-11 2 2-16,-3 10-1 16,-12 8-2-16,-1 5-1 15,-1 2 2-15,5 19-8 16,1 5-26-16,12 2-4 15,9 3-10-15,29 5-2 16,10-8-36-16,0-9-31 0</inkml:trace>
  <inkml:trace contextRef="#ctx0" brushRef="#br0" timeOffset="2395.71">16658 8345 141 0,'0'0'38'0,"0"0"-3"15,0 0-4-15,0 0-2 16,0 0-6-16,0 0 0 0,0 0 24 16,-131 189-5-16,75-89 5 15,-5 6-3-15,1 1 2 16,7-2-16-16,11-13-17 15,2-7-5-15,18-16-7 16,6-13 8-16,1-9-9 16,7-11 0-16,8-17-4 15,0-4 3-15,0-11-27 16,39-4-56-16,5-8-27 16,4-17-35-16</inkml:trace>
  <inkml:trace contextRef="#ctx0" brushRef="#br0" timeOffset="2778.08">17000 8763 172 0,'0'0'56'15,"0"0"-41"-15,0 0-9 16,-121 56 16-16,77-16 9 15,2 10 1-15,12 1-15 16,7-2-7-16,19 0-6 16,4-8 1-16,12-3-5 15,19-10 3-15,13-3 2 16,4-12-2-16,5-8 4 16,-3-5-6-16,2 0 2 15,5-25-2-15,-9-9 2 0,5-11-3 16,-15-15 3-16,-8-1 0 15,-12-8-1-15,-14-5 3 16,-4 2-4-16,-12 0 1 16,-32 8-1-16,-17 7-2 15,-39 16-1-15,-33 23-24 16,-28 18-21-16,-5 17-16 16,44 11-3-16,41-1-59 0</inkml:trace>
  <inkml:trace contextRef="#ctx0" brushRef="#br0" timeOffset="4062.55">13731 8895 59 0,'0'0'49'0,"0"0"-34"16,-78 117 1-16,62-66-3 16,10-8 4-16,6-5-8 15,14-10-4-15,20-5-2 16,10-12 2-16,9-5-2 16,-11-6-1-16,6 0 2 15,-13-18 8-15,-5-9 8 16,-4-3 0-16,-8-8 9 15,-6-8-6-15,-2-3 7 16,-6-3 3-16,-4 0-4 16,0 5-11-16,0 0-10 15,0 6-3-15,-14 10-5 16,-2 8 5-16,-10 13-5 0,-4 10 0 16,-6 3-5-16,-3 30 0 15,9 8-28-15,8 8-17 16,22 29-9-16,0-11-66 15</inkml:trace>
  <inkml:trace contextRef="#ctx0" brushRef="#br0" timeOffset="4227.1">14396 9178 176 0,'0'0'57'15,"0"0"-44"1,0 0-13-16,0 0-3 0,0 0-2 16,0 0-79-16</inkml:trace>
  <inkml:trace contextRef="#ctx0" brushRef="#br0" timeOffset="4609.89">14569 8858 160 0,'0'0'60'0,"0"0"-42"15,0 0-4-15,0 0 6 0,-131 65 6 16,119-43-6-16,4 5-15 16,8-1 2-16,0 3-7 15,20-7 2-15,13-1-2 16,1-6 0-16,4-4 2 15,2-11-2-15,-1 0 0 16,-5 0-3-16,-4-15 3 16,-4-13 0-16,-8-4 1 15,-5-9 0-15,-3 1-1 16,-6-9 2-16,-4-2 5 16,0-1 8-16,0 1-6 15,-14 10 10-15,-3 3-3 16,-1 14 1-16,-4 9-13 0,2 13 1 15,-2 2-5 1,0 10-4-16,4 21-16 0,1 12-40 16,13 29-1-16,-2-10-54 15</inkml:trace>
  <inkml:trace contextRef="#ctx0" brushRef="#br0" timeOffset="4790.3">14918 9172 14 0,'0'0'243'0,"0"0"-208"15,0 0-18-15,0 0 28 16,0 0 2-16,0 0-26 0,0 0-21 16,-14-18-23-1,28 11-78-15,-6-6-115 0</inkml:trace>
  <inkml:trace contextRef="#ctx0" brushRef="#br0" timeOffset="5120.18">15151 8745 29 0,'0'0'170'0,"0"0"-132"0,0 0-3 15,0 0-9-15,0 0-10 16,0 0-13-16,0 0 2 16,-22 43 1-16,18-7 1 15,4-7-3-15,0-6-1 16,0-4 3-16,0-3-6 15,4 0 6-15,10-12-6 16,-2 5 6-16,7-7-6 16,-3-2 0-16,14 0-20 15,-4 0-58-15,-8 3-96 0</inkml:trace>
  <inkml:trace contextRef="#ctx0" brushRef="#br0" timeOffset="7192.62">14461 10838 128 0,'0'0'79'0,"0"0"-58"15,0 0-10-15,0 0 5 16,0 0 12-16,0 0-1 16,0 0-4-16,-109 102 8 15,71-55-2-15,-19 6 1 16,-7 9 4-16,-15 6 11 15,-7 10-11-15,-33 12-3 16,-24 12-13-16,-30 8 6 16,-1-15-2-16,9-25 1 0,26-24-22 15,30-28 41 1,23-6 51-16,21-6-47 0,-5-6-8 16,-9 0-38-16,-3-11 16 15,-5-14-16-15,15-11 60 16,15-8-13-16,13-5-26 15,10-2-5-15,8-6-14 16,7 1 12-16,7-2-11 16,2-1 31-16,6 5-19 15,-4 5 34-15,4 0-45 16,4 8 19-16,-4 3-4 16,4 10-16-16,0-1 50 15,0 12-40-15,0 4 36 16,0 6-31-16,0-2 60 0,0 7-14 15,-6 2 45-15,6 0-56 16,0 0-50-16,0 5-3 16,0 18 6-16,0 10-29 15,6 8 46-15,-2 6-32 16,4 4 27-16,0 0-24 16,-2-2 9-16,-6-6-3 15,0-2 0-15,0-7 3 16,0-7 3-16,0-5 22 15,-6-8-28-15,6-5 7 16,-4-7-7-16,4-2 3 16,0 0 88-16,0-16 114 15,-4-16-83-15,4-13-59 0,0-11-59 16,0-7-4 0,0-4 33-16,0-3-66 0,0 6 54 15,0 3-55-15,0 13 43 16,-4 9-9-16,0 13 4 15,4 11-4-15,0 4 4 16,0 11 21-16,0 0-50 16,0 11 21-16,8 15-34 15,14 9 68-15,9 3-30 16,7 4 0-16,2-4-9 16,2-7 9-16,-1 0 0 15,-15-12-17-15,-6 3 55 16,-10-7-76-16,-10-2 64 15,-4 5-26-15,-36 0 0 16,-17 5 33-16,-11-2-29 0,-15-1 0 16,5-7 23-16,3-3 23 15,11-6-50-15,16-4 5 16,9 0-1-16,17 0 28 16,4 0-59-16,14 0 27 15,4 0-137-15,0 0-314 16,4 0-195-16,32 0 56 15,-2 0 368-15</inkml:trace>
  <inkml:trace contextRef="#ctx0" brushRef="#br0" timeOffset="13361.42">13164 10090 13 0,'0'0'6'15,"0"0"1"-15,0 0 10 16,0 0-4-16,0 0-5 16,0 0 7-16,0 0 5 15,8-55 1-15,-8 50-6 16,0 4 12-16,0-5 2 15,-4 1-9-15,-6-1 2 0,1 0-6 16,1 0 12 0,-6 1 0-16,2 0 6 0,-2 3-10 15,-2 2-2-15,-2 0-8 16,2 0 0-16,-2 2-11 16,6 8 10-16,-7-2-4 15,1 2-1-15,6-2 8 16,-6 1-10-16,-4 8 13 15,2 1-10-15,-2 2 13 16,-5 6-10-16,-3 2 9 16,4 3 4-16,4 1 7 15,4 2-8-15,6 0-15 16,8 1 9-16,4-2-18 16,0 1 15-16,0 2-15 15,8-3 20-15,10-2-14 16,4-2 19-16,-2-3 10 15,10 3 3-15,-3-3 0 0,9 2-22 16,2-7 26-16,0 2-29 16,11-5 28-16,-1-5-28 15,4-3 28-15,1-8-40 16,-3-2 25-16,2 0-10 16,-3 0-12-16,-5-12 31 15,-2-1-32-15,-1-2 21 16,-7-2-8-16,-4-1 3 15,-8 1-8-15,-2-6 38 16,-5 0-2-16,3-10 8 16,-10-7-8-16,-4-8-47 15,0-6 56-15,-4-6-53 16,0-5-6-16,0 1 21 0,0 3-18 16,-26 3 3-16,-5 7-6 15,-21 9 3-15,-12 8 0 16,-15 8-15-16,-12 11-33 15,-5 7 4-15,5 8-123 16,4 0 33-16,19 18-93 16,6 16 4-16,23-6-10 15,17-2 16-15</inkml:trace>
  <inkml:trace contextRef="#ctx0" brushRef="#br0" timeOffset="15397.95">12938 9762 67 0,'0'0'79'0,"0"0"-49"15,0 0 14-15,0 0 6 16,0 0 4-16,0 0 16 15,0 0-20-15,0 0 15 16,0 0 4-16,0 0 33 16,-6 0-2-16,2 0 26 15,-8 0-23-15,-2-3-51 16,-2-7-16-16,-7 2-35 16,-7-5 48-16,-4-5-37 15,-6 0 35-15,-9-5-32 16,-1-1 41-16,-2-11-33 15,-9 0 10-15,-1-2-9 0,1-5-22 16,-3 0-4-16,8-1 25 16,3 5-25-16,9 4 25 15,10 9-23-15,7 7 2 16,15 5 11-16,2 5-13 16,6 6 0-16,4 2-2 15,0 0-44-15,0 0 44 16,0 0-93-16,0 0-71 15,0 5-25-15,0 5-28 16,0 3 40-16,4-6 63 16,6 1 41-16,7-5 13 15,5-3 9-15,0 0 8 16,0 0 24-16,-10-3 18 16,-4-2 3-16,-2-3 27 0,-6 3 10 15,0-2-4 1,0 1 0-16,0-4 10 0,0 2 1 15,0 3 30-15,0-3 4 16,0 6 25-16,-6-1-4 16,2 3-10-16,4 0-53 15,-4 0-18-15,-4 5-18 16,-6 19 0-16,-2 4 29 16,-6 8-17-16,-1 5 30 15,1-3-41-15,6 3 35 16,-2-5-36-16,2-5 18 15,2-4-16-15,2-4 10 16,6-3-3-16,2-11 1 0,0 2-3 16,4-8 12-1,0-3-16-15,0 0-1 0,0 0 35 16,0 0 15-16,0-6 71 16,4-11-30-16,6-7-54 15,2-9-39-15,6 1 31 16,-2-1-49-16,2 1 41 15,4-5-46-15,-5 4 41 16,1 2-18-16,-10 3 0 16,2 5 5-16,-6 3 18 15,-4 7-23-15,0 2 68 16,0 4-65-16,0 0 24 0,0 7-1 16,0-4-38-1,0 4 12-15,4 0-3 0,4 0-35 16,6 0 8-16,6 13-1 15,12 3 52-15,3 2-42 16,3 0 42-16,-4-6-29 16,-8 1 31-16,-4-2-43 15,-14-6 20-15,-1 2 0 16,-7-1-3-16,0-1 0 16,-27 7 3-16,-9 4 0 15,-6-1 34-15,-11 3-17 16,1-3-8-16,10-4 17 15,6-4-20-15,15-2-6 16,7-5 0-16,6 0 0 16,8 0 33-16,0 0-69 0,0 0-86 15,12 3-187 1,19 8-130-16,25 9 174 0,0-2 96 16,-11 3-45-16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34:52.728"/>
    </inkml:context>
    <inkml:brush xml:id="br0">
      <inkml:brushProperty name="width" value="0.05292" units="cm"/>
      <inkml:brushProperty name="height" value="0.05292" units="cm"/>
      <inkml:brushProperty name="color" value="#FF0000"/>
    </inkml:brush>
  </inkml:definitions>
  <inkml:trace contextRef="#ctx0" brushRef="#br0">9915 13031 116 0,'0'0'48'0,"153"-30"-48"15,-24 7-24-15,36-3 24 16,4 3 28-16,-30 5 3 15,-34 10-9-15,-41 3-5 16,3 0-5-16,-7 0 1 16,9 2-2-16,-3 1 3 15,-19-1-4-15,-11 3-5 16,-24 0-3-16,-4 0-1 16,-8 0 3-16,0 0-4 0,0 0 2 15,0 0-2-15,0 0-9 16,0 0-15-16,10 0-8 15,28 0-31-15,-4-7-7 16,7 4-38-16</inkml:trace>
  <inkml:trace contextRef="#ctx0" brushRef="#br0" timeOffset="505.26">12616 12771 25 0,'0'0'163'0,"0"0"-128"16,0 0-35-16,0 0-6 16,0 0 6-16,0 0 15 15,127 7 0-15,-37-7 5 0,35 0 5 16,32 2-5-16,8-2-7 15,-14 3-2-15,-16-3 3 16,-30 0 6-16,-22 0 5 16,-23 0-13-16,-4 0 9 15,5 0-13-15,-1 0 4 16,3 0 2-16,-21 0 5 16,-2 0 1-16,-20 0 0 15,-1 0-3-15,-11 0-16 16,-8 0 0-16,0 0-1 15,0 0-18-15,0 0-42 16,-39 2-23-16,-1 3-52 16</inkml:trace>
  <inkml:trace contextRef="#ctx0" brushRef="#br0" timeOffset="1315.85">9933 13782 218 0,'0'0'133'0,"0"0"-133"0,0 0-65 15,0 0 65 1,0 0 3-16,151-11 19 0,-84 5 5 16,1 0-1-16,19 4 8 15,9-2-4-15,3-1-9 16,6 4-15-16,-5-3 9 16,-9 3 2-16,-4-5 11 15,-13 0-8-15,-17 5-8 16,-11-3 6-16,-16 4-12 15,-8 0 2-15,-14 0-7 16,-8 0 11-16,0 0-11 16,0 0-1-16,0 0-1 15,-4 0-47-15,-4 0-12 0,0 0-27 16,8 5-1-16,0 1-12 16,0-3-77-16</inkml:trace>
  <inkml:trace contextRef="#ctx0" brushRef="#br0" timeOffset="1677.2">12495 13713 113 0,'0'0'185'0,"0"0"-185"15,0 0-13-15,0 0 13 0,0 0 10 16,0 0 21-16,0 0-4 16,113 0 14-16,-53 0-4 15,15 0-9-15,7 0-20 16,13 0 0-16,0 0-8 16,-3 0 5-16,-9 0 1 15,-1 0 4-15,-17 6 11 16,-5-1-11-16,-11 0 6 15,-15-1-16-15,-12 2 0 16,-10-3 0-16,-12-2-4 16,0-1-25-16,0 5-20 15,-8 0-13-15,-6-1-20 16,6-2-14-16,0-2-56 0</inkml:trace>
  <inkml:trace contextRef="#ctx0" brushRef="#br0" timeOffset="2757.58">14305 13752 30 0,'0'0'106'0,"0"0"-82"16,0 0-22-16,0 0 2 15,0 0 9-15,0 0 13 16,0 0 2-16,61 0-5 16,-27 0-6-16,10 0-5 15,7 0-4-15,15 0-2 16,7 0 5-16,9-4 4 16,11 3 13-16,2-3-9 0,1 0-3 15,-1-2-9-15,0 2 7 16,-3 0 0-16,-1 0 18 15,0 2 10-15,-1-1-10 16,3 0-7-16,-3 0-25 16,-3 0 9-16,0-1-5 15,-5 2-4-15,1-4 4 16,-5 4-1-16,-9-4-2 16,1 2-1-16,-9-1 5 15,-5 2-4-15,-4 3 19 16,-7-3-5-16,-11 3 13 15,0 0-15-15,-12 0 6 16,-5 0-13-16,-7 0 4 0,-6 0 0 16,0 0 0-1,-4 0 26-15,0 0-7 0,0 0 8 16,0 0-17-16,0 0 14 16,0 0-32-16,0 0-4 15,0 0 1-15,0 0-12 16,0 0-14-16,0 0-52 15,0 0-38-15,0 0-35 16,0 0-15-16,0 0 14 16</inkml:trace>
  <inkml:trace contextRef="#ctx0" brushRef="#br0" timeOffset="3550.9">17713 13765 52 0,'0'0'143'15,"0"0"-108"-15,0 0-23 16,0 0-3-16,0 0 16 16,0 0 11-16,117 0 14 15,-69-3-3-15,17 0 27 16,25 3 21-16,37 0 47 15,28 0-7-15,17 6 7 16,-33 6-34-16,-33-5-22 16,-31-2-13-16,-15 0 0 15,15 1 45-15,3-1-64 16,9 1 104-16,-19 1-78 0,-5 1 62 16,-21-6-85-1,-8 4 139-15,-16-4-57 0,-5 0-57 16,-7 1 5-16,-6-3-3 15,0 2 75-15,0-2-154 16,0 0-10-16,-19 0-134 16,-3 0-153-16,-8 0-327 15,-8 3 49-15,-25-3 64 16,7 0 248-16,6 0 26 0</inkml:trace>
  <inkml:trace contextRef="#ctx0" brushRef="#br0" timeOffset="6382.01">10128 15516 186 0,'0'0'89'15,"0"0"-89"-15,0 0-4 16,0 0-16-16,0 0 20 16,0 0 22-16,143 17 2 15,-42-11-2-15,54 7 12 16,63 6 4-16,25-2-13 15,-5-2-7-15,-12-4-17 16,-39-5-1-16,-18-6 3 16,-16 0 3-16,-32 0-5 15,-30 0 1-15,-27 0-2 0,-5 0 0 16,-3 0 2 0,-6-3-1-16,3 3-2 0,-17 0 1 15,-16 0-5-15,-10 0-5 16,-10 0-9-16,0 0 1 15,0 0-23-15,-18 0 0 16,-8 0-9-16,0-3-33 0</inkml:trace>
  <inkml:trace contextRef="#ctx0" brushRef="#br0" timeOffset="18344">11512 10064 89 0,'0'0'79'0,"0"0"-43"16,0 0-9-16,0 0 12 15,-143-6 5-15,101 6 16 16,1 9-17-16,3 1-5 15,8 6-10-15,4 4-12 16,4 6-2-16,6 5-9 16,1 2 9-16,7 2-13 15,-2 2 13-15,10 3-9 16,0-1 8-16,0-1-4 16,6-2 9-16,15-3 14 15,9-4 7-15,14-4 5 16,8-8-20-16,5 0 30 15,3-5-30-15,1-4 19 0,9-3-19 16,-5-2 19-16,-1 0-16 16,7-3 18-16,-3 0-18 15,7 0-14-15,-5 0 29 16,-2 0-41-16,3 0 25 16,1 0-24-16,-1 0 24 15,-7 0-24-15,1 0 8 16,1 0 7-16,-5 0 0 15,3 0 19-15,-3 0-21 16,-5 0 33-16,6 0-46 16,3 0 7-16,-5 2 7 0,1-2-25 15,5 2 9 1,-1 1 0-16,-1 0 4 0,-3-3-4 16,1 2 2-16,-2 1 23 15,1-3-23-15,3 2-2 16,-1 1 33-16,1-3-33 15,-3 3 23-15,-1-3-23 16,6 2 0-16,3-2-2 16,-5 0 30-16,7 0-33 15,-7 0 20-15,7 3-17 16,-7-1 27-16,-3 1-2 16,-1 2-23-16,2-2 16 0,-1 3 7 15,-1 0-23 1,5 2 2-16,1 0 32 0,3-3-55 15,-5 0 42-15,3-2-24 16,1-1 21-16,-1 1-21 16,1-2 3-16,-8-1 0 15,1 6-3-15,1-3 9 16,-1-1-15-16,3 1 38 16,-3 0-49-16,1-3 40 15,-2 0-40-15,1 0 20 16,-1 0 0-16,1 0-6 15,-5-11 12-15,5 4-12 16,-5-6 20-16,2 3-49 16,-1-3 70-16,-1-3-61 15,-6-2 47-15,-1-2-39 16,-1-1 18-16,-6-4-3 0,-5 2 3 16,-7-6 0-16,-4 1-18 15,-6 0 51-15,-6-6-66 16,4 4 60-16,-5-4-48 15,-9 4 21-15,0-1 0 16,-4 1-3-16,0 1-10 16,0 1-10-16,-13-1 0 15,-17 2 20-15,-14-4-17 16,-8-1 15-16,-17 0-19 16,-17-1 24-16,-23-6-28 15,-30 3 14-15,-18 3 14 16,-16 5 0-16,7 5-22 0,5 5 42 15,2 0-40 1,-20 2 40-16,-25 1-40 0,-21 3 11 16,-23 1 9-16,-30 6 0 15,-18 5 2-15,-20 0-4 16,-18 23 4-16,-5 10-4 16,5 6-214-16,22 9-70 15,24 1 9-15,32 0 76 16,79-13 66-16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35:02.602"/>
    </inkml:context>
    <inkml:brush xml:id="br0">
      <inkml:brushProperty name="width" value="0.05292" units="cm"/>
      <inkml:brushProperty name="height" value="0.05292" units="cm"/>
      <inkml:brushProperty name="color" value="#FF0000"/>
    </inkml:brush>
  </inkml:definitions>
  <inkml:trace contextRef="#ctx0" brushRef="#br0">10197 8519 8 0,'0'0'5'15,"0"0"-5"-15,-143 28 16 0,95-18 3 16,1-2-1-16,-1 0 9 15,4-1 15-15,5 1 7 16,1 0-11-16,8-2-4 16,8-2-7-16,12-1 5 15,6 2-1-15,4-2 1 16,4 2-7-16,28 2 0 16,18 1 26-16,33 0-6 15,40-6 18-15,32-2-18 16,20 0 1-16,-10-2-14 15,-36-6-5-15,-38 5-9 0,-21 3-12 16,-18-2 3 0,1 2-3-16,-7-3-3 0,-2 3-2 15,-21 0 22-15,-15 0-9 16,-8 0 40-16,0 0-20 16,-4 0-10-16,-14 0-24 15,-9 5-5-15,1 13 4 16,-8 3-141-16,-4 5-27 15,-15 7-2-15,9-7 19 16,6-3-29-16</inkml:trace>
  <inkml:trace contextRef="#ctx0" brushRef="#br0" timeOffset="989.52">4797 10333 332 0,'0'0'202'16,"0"0"-169"-16,0 0-12 15,0 0 38-15,0 0 160 16,0 0 34-16,0 0-26 16,61-55-62-16,7 26 3 15,15-2-16-15,7 1-79 16,7-2 48-16,8 12-117 16,4 3 51-16,-7 3-30 15,-1 14 4-15,-10 0-25 0,-13 5-4 16,-9 10 4-1,-21 2-4-15,-4 0 0 0,-13-5 25 16,-9 1-62-16,-6-3 74 16,-8-1-62-16,-2-5 29 15,-2-4-4-15,-4 4 5 16,0-4-1-16,0 0-4 16,0 0-21-16,0 0-33 15,0 1-267-15,-10 5-5 16,6-1-90-16,4 1-22 15,10-1 154-15,10-5-10 0</inkml:trace>
  <inkml:trace contextRef="#ctx0" brushRef="#br0" timeOffset="1592.25">7168 9990 180 0,'0'0'53'16,"0"0"-32"-16,0 0 2 15,0 0 18-15,0 0 7 16,0 0-6-16,0 0-3 16,-57 45 26-16,92-41 44 15,33-4 19-15,41-4-3 0,40-19-54 16,-6-4-6 0,-26 7-46-16,-39 7 9 0,-21 0-27 15,-1 5-1-15,5 0 0 16,-9 1 16-16,-18 4-30 15,-12 1 32-15,-18 2-36 16,-4 0 36-16,0 0-26 16,0 0 9-16,-18 0-1 15,-2 7 0-15,-2 3-13 16,0-2 10-16,4 3-118 16,10-6-77-16,-1 2-5 15,9 1 50-15,0 0 8 16,0-3-21-16</inkml:trace>
  <inkml:trace contextRef="#ctx0" brushRef="#br0" timeOffset="2589.53">7210 10095 165 0,'0'0'52'16,"0"0"-35"-16,0 0-9 0,0 0 19 16,0 0 18-1,0 0 7-15,0 0-12 0,-4 0 6 16,4 0 17-16,0 0 2 16,0 0 0-16,4 0-20 15,10 0 15-15,6 0 37 16,17 6 40-16,5-2-64 15,14-4 12-15,11 0-17 16,9 0 55-16,11 0-30 16,10 2-18-16,1-2 38 15,21 6-84-15,24-3 85 16,22 0-44-16,8-1 75 0,-15-2-141 16,-15 0 78-16,-23 0-52 15,-19 0 7-15,-14 0 14 16,-19 0-51-1,-1 0 105-15,9 3-105 0,13-2 109 16,13 4-77-16,-1-2 95 16,-2 0-98-16,6 0 35 15,-9-3-24-15,-5 0-40 16,-4 3 32-16,-5-1 15 16,-3 1-6-16,-11 2-35 15,-7-1 130-15,-9-1-130 16,-8 0 125-16,-2 1-93 15,-11 1 73-15,-5-5 29 16,-8 4-106-16,0-2 126 16,-10-2-154-16,-4 0 57 0,-4 2-29 15,4-2 69-15,-4 0-103 16,0 0 122-16,0 0-75 16,0 0-13-16,0 0 13 15,0 0 29-15,0 0-76 16,0 0 0-16,0 0 0 15,0 0 0-15,0 0 0 16,0 0-59-16,0 0-68 16,0 0 5-16,0 0-33 15,0 0 92-15,0 0-193 16,0 0 88-16,0 5-207 16,0 0-102-16,-16 11-114 15,-32 14 9-15,3-1-7 16,-1-1 268-16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13:00.021"/>
    </inkml:context>
    <inkml:brush xml:id="br0">
      <inkml:brushProperty name="width" value="0.05292" units="cm"/>
      <inkml:brushProperty name="height" value="0.05292" units="cm"/>
      <inkml:brushProperty name="color" value="#FF0000"/>
    </inkml:brush>
  </inkml:definitions>
  <inkml:trace contextRef="#ctx0" brushRef="#br0">11518 11402 31 0,'0'0'24'0,"0"0"-3"16,-169 0 10-16,102 0 12 15,-1 0-7-15,-2 0-4 16,1 0-14-16,-5 0-11 0,-1 5-2 15,-2 10-4 1,-1 5 1-16,-5 9-2 16,1 7 2-16,-9 15-2 0,5 13 6 15,-15 29 3-15,-4 40 6 16,10 44-4-16,17 17-1 16,34-1 2-16,27-11-8 15,17-27 2-15,13-8-6 16,31-12 2-16,12-22-2 15,9-26 0-15,31 5 0 16,33 3 0-16,36 3 0 16,35-3 0-16,1-23 7 0,3-25 1 15,13-11 6-15,17-9-5 16,9-18 6-16,5-9-9 16,-6 0-4-16,-11-8-2 15,-9-15-4-15,-19-5 4 16,-15-5 0-16,-19-2 2 15,-26-11-2-15,-8-6 7 16,-32 1-5-16,-17 0 3 16,-19 3-5-16,-7-9 2 15,19-28 2-15,15-36-4 16,11-35 13-16,-4-8-10 16,-33 28 1-16,-24 34 1 15,-23 33 15-15,-7 5 1 16,-6-14-4-16,-8-8 0 15,0-6 0-15,-43 4 1 0,-45-7-18 16,-55 0-22 0,-87 4-52-16,-48 4-20 0,-38 28 12 15,68 23-40-15,49 20-6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17:26.505"/>
    </inkml:context>
    <inkml:brush xml:id="br0">
      <inkml:brushProperty name="width" value="0.05292" units="cm"/>
      <inkml:brushProperty name="height" value="0.05292" units="cm"/>
      <inkml:brushProperty name="color" value="#0070C0"/>
    </inkml:brush>
  </inkml:definitions>
  <inkml:trace contextRef="#ctx0" brushRef="#br0">3825 12278 18 0,'0'0'39'0,"0"0"-11"0,0 0 26 16,0 0 1-16,0 0-13 15,-75-20 1-15,71 20-6 16,0 0 5-16,4-3-5 16,0 3-2-16,0 0 0 15,0 0-9-15,0 0-1 16,8 0-13-16,26 0 3 15,19 3 26-15,33 15 21 16,37 2-13-16,32 3 2 16,14-7-25-16,-7-9-15 15,-36-7 7-15,-43 0-17 0,-33 0 3 16,-13 0-4-16,-7 0 0 16,-8 3-6-16,-6 2 6 15,-8 0 0-15,-2-2 1 16,-6-1 8-16,0-2-9 15,0 0-14-15,-6 0-74 16,-10 0-63-16,-10 0-48 16,0 0 51-16</inkml:trace>
  <inkml:trace contextRef="#ctx0" brushRef="#br0" timeOffset="606.16">3945 14923 225 0,'0'0'93'0,"0"0"-60"16,0 0 11-16,0 0 7 16,139-29 8-16,-86 22 3 15,7-3-4-15,5 4-18 16,1 1-21-16,-5 5-18 16,-5 0-1-16,-8 0-25 15,-9 11-8-15,-5-1 12 16,-16 3-19-16,0-7-17 15,-10 3-12-15,-4-1-12 16,-4-7 5-16,0 3-44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17:38.467"/>
    </inkml:context>
    <inkml:brush xml:id="br0">
      <inkml:brushProperty name="width" value="0.05292" units="cm"/>
      <inkml:brushProperty name="height" value="0.05292" units="cm"/>
      <inkml:brushProperty name="color" value="#0070C0"/>
    </inkml:brush>
  </inkml:definitions>
  <inkml:trace contextRef="#ctx0" brushRef="#br0">11226 8168 240 0,'0'0'133'15,"0"0"-115"-15,0 0-15 16,0 0 23-16,0 0 75 16,0 0-32-16,0 0-5 15,240-18 66-15,24 0 19 16,66-2 7-16,42 4 44 0,15 9-47 16,-12 7 25-1,1 0-68-15,7 0-6 0,-26 0-101 16,-27 2-3-16,-36 3 0 15,-38 1 4 1,-35-4 25-16,-34 1-25 0,-29-3 15 16,-42 0-11-16,-29 2 14 15,-27 1 12-15,-25-1 47 16,-5 1-77-16,-4-1-4 16,-12 1 37-16,-6-3-32 15,-8 0 32-15,0 3-37 16,0-3-156-16,-30 0-421 15,0 2-112-15,-15-2 310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24:30.135"/>
    </inkml:context>
    <inkml:brush xml:id="br0">
      <inkml:brushProperty name="width" value="0.05292" units="cm"/>
      <inkml:brushProperty name="height" value="0.05292" units="cm"/>
      <inkml:brushProperty name="color" value="#0070C0"/>
    </inkml:brush>
  </inkml:definitions>
  <inkml:trace contextRef="#ctx0" brushRef="#br0">18954 14494 14 0,'0'0'168'15,"0"0"-88"-15,0 0-20 16,0 0 22-16,0 0 38 16,0 0 5-16,0 0-2 15,0 0-17-15,22 0-24 16,8 0-22-16,14 0 10 15,13 0 56-15,3 0-16 16,11 0 26-16,1 11 1 16,11-4 44-16,3 3-53 0,7-2-3 15,-2 2-41 1,3-4 8-16,-3-1 66 0,-2 0-112 16,-7 1 51-16,-9-4-97 15,-3-2 93-15,-5 5-49 16,-9-3 33-16,-4 1-4 15,-3-1 26-15,-7 2 64 16,2-4-103-16,-13 0 73 16,-9 1-26-16,-6-1 92 15,-2 0-113-15,-10 0 40 16,0 0-4-16,-4 0-23 16,0 0-41-16,0 0-53 15,0 0 37-15,0 0-42 16,0 0 0-16,0 0 0 15,0 4-65-15,0-4-213 0,0 0-31 16,0 4-280-16,-4-1-252 16,-4 8 22-16,8-2 166 15,-6-6 368-15</inkml:trace>
  <inkml:trace contextRef="#ctx0" brushRef="#br0" timeOffset="1254.9">21771 14630 193 0,'0'0'72'0,"0"0"-66"16,0 0-4-16,127 0 26 16,-62-2 29-16,9-1-6 15,9 3-11-15,7 0 14 16,7 0 7-16,2 0-4 15,2 0 4-15,-3 0-19 16,3 5 15-16,8-2 6 0,-5 2-19 16,-1-3-14-1,-2 1-15-15,-3-3 30 0,7 0-3 16,-8 0 54-16,2 0 2 16,1 0 54-16,-1-5-61 15,2-3-2-15,3 6-45 16,-5-6-41-16,-2 3-3 15,-7 0 27-15,-7-2-7 16,0 1-17-16,-5 6 43 16,-5 0-25-16,1 0 26 15,5 0 23-15,-7 0 0 16,7 0 32-16,-1 0-55 16,1 6 53-16,-1 1-91 15,-5-2 58-15,-3 5 42 0,-1 0 99 16,-9 3-54-16,3 0 28 15,-7 0-47-15,-10-5 7 16,3 2-25-16,-1-5-83 16,-6-2 67-16,3 2-101 15,-3-3 0-15,6-2 0 16,1 3 0-16,-1-1 0 16,-2 1 0-16,3-3 0 15,-1 3 6-15,-2-3 39 16,7 0-39-16,-5 0-12 15,0 0 12-15,-1 0 39 16,-3 0-45-16,0 0 64 16,-1-8-24-16,-3 0-35 0,-2 3 41 15,-4-3-46-15,-3 3 81 16,-1 3-81-16,-8-1 69 16,-4 0-69-16,-2 1 87 15,-6-1-87-15,-6 3 35 16,-4-2 0-16,0 2 17 15,0 0-52-15,0 0-168 16,0 0-92-16,-4 0-366 16,-18 0-286-16,-30-5-24 15,-5-3 280-15,5 0 344 0</inkml:trace>
  <inkml:trace contextRef="#ctx0" brushRef="#br0" timeOffset="5074.32">7909 15994 51 0,'0'0'144'16,"0"0"-111"-16,0 0-23 16,0 0 0-16,0 0 10 0,0 0 14 15,-117 10-4 1,87 18-3-16,-4 7 4 0,-3 23-4 16,-9 36 25-16,-2 49 7 15,14 57 16-15,11 23-2 16,23 3-6-16,27-26 2 15,33-45-22-15,11-31-13 16,35-27-28-16,21-28-6 16,12-25 12-16,18-16-12 15,-28-28 0-15,-20 0 0 16,-18-20-23-16,-21-11 5 16,-2-8-9-16,33-40 27 15,26-46 12-15,16-48 15 16,-14-18 21-16,-24 6 25 15,-53 15 24-15,-40 22 7 0,-12 7 7 16,-38 8-64 0,-19 23-47-16,-3 29-87 0,-37 11-10 15,-28 21 22-15,-22 18-21 16,-14 19 15-16,22 20-42 16,31 33 24-16,25 6-4 15,23 3 23-15,3 7-18 16,-17 54-9-16,9-10-16 15,9-1-32-15</inkml:trace>
  <inkml:trace contextRef="#ctx0" brushRef="#br0" timeOffset="5383.65">8040 16622 195 0,'0'0'188'0,"0"0"-124"16,0 0-38-16,0 0 38 15,0 0 106-15,117 87-7 16,-61-47-70-16,1 4-43 15,-1-3-47-15,-4-6 4 16,-7 4-7-16,-11-11-39 16,-8 0-108-16,-14-4-67 0,-12-1 33 15,0-7 4 1,0-9-11-16</inkml:trace>
  <inkml:trace contextRef="#ctx0" brushRef="#br0" timeOffset="5587.74">8374 16567 221 0,'0'0'192'0,"0"0"-114"15,0 0-24-15,0 0-8 16,0 0 8-16,-135 70 9 16,105-21-36-16,-4 3-16 0,4 3-11 15,7-7 0-15,5-4-29 16,10-13-72-16,8-8-55 15,8-8-7-15,19-7 0 0</inkml:trace>
  <inkml:trace contextRef="#ctx0" brushRef="#br0" timeOffset="6051.42">9468 16801 269 0,'0'0'242'16,"0"0"-198"-16,0 0-44 16,0 0 0-16,0 0 10 15,225 18 94-15,-7-21 31 16,60-31 0-16,30-10-37 0,4-2-38 15,-12 11-30 1,12 0 2-16,-7 6-30 0,-9 6 0 16,-33 9-2-16,-37 8-35 15,-65 6-23-15,-52 0-51 16,-49 0-59-16,-25 0-33 16,-17 5 53-16,-18 5 34 15,-22 0-10-15,-25-2 0 0</inkml:trace>
  <inkml:trace contextRef="#ctx0" brushRef="#br0" timeOffset="6321.8">12229 16375 180 0,'0'0'211'15,"0"0"-151"-15,0 0-60 16,157 0 0-16,-84 0 22 15,31 0 74-15,23 0 13 16,-6 0 20-16,-16 8-35 16,-19 7-26-16,-29 3-49 15,-9 5-17-15,-14 8-2 16,-22 5-21-16,-12 2-3 16,-34 11 14-16,-30-5-90 15,-15-1-56-15,-11-8 15 0,-45-6 23 16,26-13 8-1,14-12-42-15</inkml:trace>
  <inkml:trace contextRef="#ctx0" brushRef="#br0" timeOffset="6753.21">10088 15786 193 0,'0'0'81'15,"0"0"-34"-15,0 0-3 16,26 154 5-16,-22-87-7 0,2 2-15 15,2-5-20-15,1-3-6 16,-5-10-1-16,-4-13-17 16,0-3-50-16,0-18-51 15,0-4-27-15</inkml:trace>
  <inkml:trace contextRef="#ctx0" brushRef="#br0" timeOffset="7064.95">10118 15850 196 0,'0'0'80'16,"0"0"-53"-16,0 0-1 15,0 0 29-15,161-123 5 16,-100 102-8-16,1 8-21 0,-5 12-4 16,-11 1-12-16,-16 9 1 15,-16 24-16-15,-14 14 1 16,-8 7-1-16,-28 7 1 15,-2-5-1-15,0-1 5 16,1-8-5-16,7-5 0 16,8-7 0-16,6-6 4 15,6-6-4-15,10-5 0 16,0-2 3-16,0-7-3 16,18 1-6-16,8-6-13 15,0-4-52-15,19 0-27 16,-11-14-13-16,0-6-58 0</inkml:trace>
  <inkml:trace contextRef="#ctx0" brushRef="#br0" timeOffset="7290.77">10763 15786 124 0,'0'0'151'15,"0"0"-101"-15,0 0-15 16,0 0 20-16,0 0 37 15,0 0 8-15,46 120-17 16,-32-61-22-16,-6 3-38 16,0-7-12-16,2-3-11 15,-1-6-2-15,-5-13-52 16,4-6-66-16,-2-9-26 16,-2-16 20-16,0-2-3 15,4 0-79-15</inkml:trace>
  <inkml:trace contextRef="#ctx0" brushRef="#br0" timeOffset="7510.65">11079 15697 116 0,'0'0'230'16,"0"0"-117"-16,0 0-40 15,0 0-16-15,0 0 91 16,0 0 27-16,69 138-53 15,-47-74-59-15,-4 2-53 0,-2 1-10 16,2-11-52-16,0-10-136 16,-10-9-54-16,-8-13 55 15,0-11 18-15,0-9-7 0</inkml:trace>
  <inkml:trace contextRef="#ctx0" brushRef="#br0" timeOffset="7764.03">11087 15674 146 0,'0'0'116'16,"0"0"-78"-16,0 0-15 15,40-136 4-15,-5 102 9 16,7 8 10-16,10 9-1 16,1 5-2-16,-5 12-3 15,-14 14-2-15,-12 24-17 0,-18 11 4 16,-4 7-14-16,-30 7 13 15,-8-8-11-15,-10-6 16 16,3-13-27-16,7-3-2 16,8-12-16-16,8-6-79 15,14-15-65-15,4 0-14 16,4 0-52-16</inkml:trace>
  <inkml:trace contextRef="#ctx0" brushRef="#br0" timeOffset="19103.71">23397 12296 50 0,'0'0'67'15,"0"0"-45"-15,0 0 0 16,0 0 17-16,0 0 3 15,0 0-4-15,-14 8 3 16,18-3 19-16,14-3 19 16,4 6 21-16,4-5 13 15,12-2 14-15,19 5-33 16,17-3-4-16,13-3-62 16,12 0-3-16,9 0-23 15,-7 0-2-15,-6 0 0 16,-13 0-18-16,-11 0-50 0,-19 5-61 15,-18 3-28-15,-34 10-33 16,-4 0-5-16,-30-4-48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24:02.716"/>
    </inkml:context>
    <inkml:brush xml:id="br0">
      <inkml:brushProperty name="width" value="0.05292" units="cm"/>
      <inkml:brushProperty name="height" value="0.05292" units="cm"/>
      <inkml:brushProperty name="color" value="#0070C0"/>
    </inkml:brush>
  </inkml:definitions>
  <inkml:trace contextRef="#ctx0" brushRef="#br0">13002 16990 30 0,'0'0'158'16,"0"0"-91"-16,0 0-26 0,0 0 9 15,0 0 10-15,0 0 14 16,0 0-1-16,0 0-14 15,0 0 3-15,0 0-3 16,0 10 8-16,4 6 21 16,5 9 15-16,-3 11 8 15,-2 13-18-15,4 13 7 16,-4-1-40-16,0 6-25 16,0 5-32-16,2-9 18 15,-6 1-21-15,0-2 0 16,0-1 0-16,0-9-13 15,0-6 13-15,0-10 0 16,0-8 2-16,-6-6 1 0,6-6 10 16,-4-10 2-1,4-6 31-15,0 1 8 0,0-1 2 16,0 0 3-16,0 0-29 16,0 0 1-16,0 0-28 15,0 0 17-15,0 0-17 16,0 0 24-16,0 0-23 15,4 0 16-15,10-1 7 16,8-5-24-16,12-5 17 16,4 6-20-16,11-7 4 15,15 5-1-15,7-4 5 16,7-4-5-16,13 1-3 0,22-3 4 16,22-6 0-1,-10 3 0-15,-17 2-1 0,-11-3-3 16,-33 11-22-16,1 0 22 15,-9 4 4-15,-11 1 33 16,-27 5-33-16,-6 0-4 16,-12 0 23-16,0 0 22 15,0 0 8-15,0 0-49 16,0 0 28-16,0 0-32 16,0 0 0-16,0 0-59 15,0 0-39-15,0 0-109 16,-8 0-142-16,-14 0-70 15,-1 0-40-15,1 0 215 0</inkml:trace>
  <inkml:trace contextRef="#ctx0" brushRef="#br0" timeOffset="645.72">14352 17484 131 0,'0'0'266'0,"0"0"10"16,0 0-122-16,0 0 2 16,0 0 121-16,0 0 65 15,0 0-92-15,0 139-64 16,0-90-15-16,0 2-22 0,0 0 22 16,0 1 14-1,-4-10-34-15,4-5-22 0,0-7-80 16,0-8 22-16,0-10-60 15,0-5-6-15,0-7-5 16,0 0 0-16,0 0-11 16,0 0-16-16,0-10 21 15,8-8 12-15,2-2-12 16,2-3 6-16,-2-3 0 16,2 1-43-16,2-3 43 15,-6 2-33-15,0 0 27 16,0 3 1-16,7 3 5 15,-11 2-5-15,4 5 10 16,6 3-5-16,-2-3 5 16,6 4 28-16,4 3-22 0,4-5 44 15,8 1-23-15,5 7-26 16,5-7 43-16,-2 5-43 16,3 2-12-16,-7 1 1 15,-8 2 5-15,-8-3-66 16,-8 3 33-16,-6 0-32 15,-4 0 65-15,-4-5 0 16,0-2 0-16,-4-1 33 16,-14 0-33-16,-2-10 5 15,-10 0 1-15,-6 3-1 16,-7 3 6-16,-9 3-6 16,4 2 72-16,-5 5-44 0,1-2-33 15,14 4-17 1,3-2-81-16,9 2-201 0,12-8-120 15,6 0-147-15,8-10-161 16,0 3 82-16,14 5 292 0</inkml:trace>
  <inkml:trace contextRef="#ctx0" brushRef="#br0" timeOffset="8364.54">15425 17234 233 0,'0'0'210'15,"0"0"-108"-15,0 0-26 16,0 0-24-16,0 0 65 15,16 132 20-15,3-60-35 16,-1-2-6-16,-2-1 6 16,-2-5 2-16,-6-8-42 15,0-10-39-15,2-7-20 0,-6-11-1 16,-4-16-2-16,0-3-31 16,4-7-90-16,-4-2-46 15,0 0-75-15,-8-41 11 16,-10 3-42-16,0-8 93 0</inkml:trace>
  <inkml:trace contextRef="#ctx0" brushRef="#br0" timeOffset="8703.35">15335 17275 150 0,'0'0'131'0,"0"0"-67"16,0 0-2-16,0 0 24 0,0 0-18 15,0 0-39 1,0 0-21-16,94-98 4 0,-45 80 12 16,-3 6 11-16,10 7 37 15,-7 5 0-15,-5 0-14 16,-10 17-42-16,-8 12-5 16,-18 4 6-16,-3 7 9 15,-5 0-7-15,-17 6 19 16,-19-4-7-16,-2 3-11 15,-10-10-8-15,1-2-12 16,3-6 12-16,14-9-12 16,-1-6 0-16,17-7-7 15,10-5-17-15,4 0-57 16,0 0-93-16,14-5-46 16,7-11-21-16,1 2 7 0</inkml:trace>
  <inkml:trace contextRef="#ctx0" brushRef="#br0" timeOffset="9087.2">15820 17538 281 0,'0'0'243'0,"0"0"-162"15,0 0-10-15,0 0 21 16,0 0-4-16,-48 116-50 15,48-85-17-15,14-8-20 16,6 0-1-16,6-5-1 0,0-4 0 16,4-11-17-1,-3-3 8-15,3 0 3 0,2-7-9 16,-8-11 4-16,2-9 4 16,-11 3 8-16,-3-12 1 15,-12 2 15-15,0 1 13 16,-8-5 8-16,-19 4-14 15,1 3-15-15,-4 8 21 16,4 11-12-16,-4 4-7 16,7 8-10-16,-3 0 0 15,10 2-1-15,2 16-18 16,2 5-28-16,12 1-111 0,0 9-66 16,16-5-2-1,6-5 48-15</inkml:trace>
  <inkml:trace contextRef="#ctx0" brushRef="#br0" timeOffset="9388.62">16154 17229 212 0,'0'0'160'0,"0"0"-94"15,0 0 26-15,0 0 30 16,0 0-11-16,0 0 5 16,0 0 18-16,-14 159 34 0,14-93 36 15,6 11-5 1,6-5-20-16,-4-3-98 0,3-10-43 16,1-10-34-16,-2-14-4 15,-2-6-31-15,0-11-61 16,0-13-137-16,2 0-89 15,-2-5-50-15,0-5-23 16,6-13 196-16</inkml:trace>
  <inkml:trace contextRef="#ctx0" brushRef="#br0" timeOffset="9627.29">16350 17490 146 0,'0'0'212'0,"0"0"-71"0,0 0-2 16,0 0 9-16,0 0 4 16,0 0 5-16,0 0-3 15,48 148-39-15,-36-96-24 16,-4-1-60-16,2-10-8 16,-6-2-23-16,-4-10-47 15,4-3-124-15,-4-11-68 16,0-9-70-16,4-6 26 15,-4-2 117-15,0-17-19 0</inkml:trace>
  <inkml:trace contextRef="#ctx0" brushRef="#br0" timeOffset="9775.54">16259 17325 103 0,'0'0'118'0,"0"0"-66"16,0 0 0-16,0 0 11 15,0 0-21-15,0 0-42 16,0 0-18-16,-10-64-49 16,20 52-61-16</inkml:trace>
  <inkml:trace contextRef="#ctx0" brushRef="#br0" timeOffset="10024.79">16501 17027 244 0,'0'0'231'0,"0"0"-149"15,0 0 39-15,0 138 84 16,26-64 19-16,0 11-20 16,14 2-68-16,-9-3-72 15,3-2 3-15,-8-5-64 16,-4-11-3-16,-10-12-108 15,-8-2-151-15,-4-16-22 16,0-8-19-16,-4-19 27 16,-8-3 51-16</inkml:trace>
  <inkml:trace contextRef="#ctx0" brushRef="#br0" timeOffset="10189.7">16541 17672 237 0,'0'0'217'15,"0"0"-126"-15,0 0-26 16,0 0-21-16,0 0-13 16,0 0-13-16,151 0-18 15,-99 0-50-15,13 0-91 16,-13-10-15-16,-11-3-38 0</inkml:trace>
  <inkml:trace contextRef="#ctx0" brushRef="#br0" timeOffset="10371.62">16996 17551 38 0,'0'0'212'0,"0"0"-77"16,0 0-42-16,0 0 60 15,0 0 70-15,0 0 15 16,26 121-68-16,-7-88-73 16,-3-2-76-16,2-4-21 15,-6 2-89-15,-2-6-136 16,-6 0-118-16,0-7 39 15,-4-8 115-15</inkml:trace>
  <inkml:trace contextRef="#ctx0" brushRef="#br0" timeOffset="10528.62">16996 17423 32 0,'0'0'156'0,"0"0"-91"15,0 0-20-15,0 0 7 16,0 0-12-16,0 0-28 15,0 0-12-15,-8-41-11 16,34 41-26-16,-4 15-42 16,-1-1-141-16</inkml:trace>
  <inkml:trace contextRef="#ctx0" brushRef="#br0" timeOffset="10798.49">17461 17520 193 0,'0'0'209'0,"0"0"-107"0,0 0 1 15,0 0 42-15,0 0 22 16,-122 59-34-16,91-33-69 16,5 7 1-16,10 1-30 15,2-1-5-15,10-2-16 16,4-4-14-16,0 2 0 15,10-11-44-15,10-2-34 16,6-1-26-16,5-11-73 16,5-4-44-16,24 0 25 15,-7-18 17-15,-7 1-55 0</inkml:trace>
  <inkml:trace contextRef="#ctx0" brushRef="#br0" timeOffset="11189.75">17852 17513 199 0,'0'0'182'16,"0"0"-95"-16,0 0 24 16,0 0 34-16,0 0-11 15,0 0-55-15,-113 0-30 16,79 23 47-16,2 10 77 16,2-2 45-16,14-3-80 15,12-5-79-15,4-2-59 16,0-8 0-16,12-3-56 15,14-5-55-15,0-5 16 16,8 0-13-16,0-3 35 0,3-9 1 16,-7-9 19-16,4 3 22 15,-8-5 21-15,1 5 10 16,-11 3 0-16,2 2 21 16,-10 8 46-16,6 2 44 15,-6 3-23-15,6 5 1 16,-2 21 76-16,6 5 6 15,-2 5-24-15,3 2-76 16,7-2-33-16,0-3-38 16,4-7-72-16,-4-5-172 15,9-9-180-15,5-7-71 16,-6-5 111-16,-8 0 101 0</inkml:trace>
  <inkml:trace contextRef="#ctx0" brushRef="#br0" timeOffset="11553.55">19719 17235 204 0,'0'0'221'16,"0"0"-114"-16,0 0-8 16,0 0 102-16,-22 124 57 15,26-60-37-15,10 5-136 16,6 3-42-16,-2-10-43 15,-4-3-15-15,3-8-81 16,-9-18-79-16,-2-10 10 16,-6-5-43-16,0-18-9 15,-6-7 15-15,-14-19 62 16</inkml:trace>
  <inkml:trace contextRef="#ctx0" brushRef="#br0" timeOffset="11826.13">19514 17193 136 0,'0'0'161'0,"0"0"-54"16,0 0 25-16,0 0 38 16,0 0-82-16,0 0-38 15,123-116-29-15,-59 114-8 16,-4 2 14-16,7 0 17 16,-7 28 10-16,-11 11-12 15,-15 7-17-15,-18 5-16 16,-16 5 15-16,0-3 41 15,-16-1 7-15,-14-3 8 16,-7-6-34-16,3-4-24 16,4-6-22-16,4-10-42 0,10-7-87 15,2-1-38-15,10-10-80 16,4-5 20-16,8 0 15 16,14 0-13-16</inkml:trace>
  <inkml:trace contextRef="#ctx0" brushRef="#br0" timeOffset="12157.68">20144 17569 210 0,'0'0'197'16,"0"0"-82"-16,0 0 46 16,0 0 59-16,-48 131-39 15,48-90-85-15,0-5-66 16,10-3-30-16,6-5-15 15,2-12-36-15,0-8-7 0,-2-8-13 16,6 0 28-16,-3-6 10 16,-3-23-8-16,2-6-10 15,-10-6 19-15,-4-7 25 16,-4-1 0-16,0-2-11 16,-12 12-13-16,-6 0 12 15,2 14 8-15,-7 9 10 16,5 11 1-16,6 5 1 15,-2 0-1-15,6 13-17 16,4 13-56-16,4 7-77 0,8 3 5 16,10-8-56-16</inkml:trace>
  <inkml:trace contextRef="#ctx0" brushRef="#br0" timeOffset="12558.15">20583 17590 36 0,'0'0'267'16,"0"0"-151"-16,0 0 3 15,0 0 3-15,0 0-31 16,0 0-36-16,0 0-13 16,22 72-18-16,-14-34-22 15,0 3 4-15,-4 0-5 16,0-2-2-16,3-11 1 0,-3-9 0 15,0-2-8-15,-4-12 6 16,4-5 2-16,0 0 0 16,-4 0 0-16,0-23-2 15,0-6 2-15,0-14 0 16,0-1 2-16,0-4-2 16,-4-1 0-16,4 0 0 15,0 8 1-15,0 8 9 16,4 4-3-16,14 11 21 15,0 3 5-15,6 7 8 16,2-4-11-16,4 6-13 16,3 1-17-16,-3 5-31 15,0 0-174-15,8 3-72 0,-11 10 36 16</inkml:trace>
  <inkml:trace contextRef="#ctx0" brushRef="#br0" timeOffset="13433.39">22533 17330 142 0,'0'0'176'0,"0"0"-108"16,-127-1-17-16,74 8 55 15,7 16 26-15,-2 7-28 16,8 9-54-16,5 2-15 15,13 5 39-15,6 3-30 0,8-10-27 16,8-4-17-16,0-1-6 16,16-11-33-16,2-10-11 15,4-3 29-15,9-10-11 16,-5 0-1-16,0-4-5 16,8-15 11-16,-4-8-4 15,1-3 17-15,3-16 5 16,-8 1 9-16,0-12-1 15,-4-5 1-15,-6-7 0 16,-1-10 5-16,-11-1 15 16,0 6-2-16,-4 6 19 15,0 15 8-15,0 18 13 16,-4 11 5-16,0 14 50 16,0 10-26-16,-1 18-53 0,-1 32 28 15,6 16 44-15,0 16 34 16,0 5-36-1,6-2-69-15,11-9-8 0,1-12-27 16,-2-15 0-16,2-13-44 16,-4-16-45-16,-6-7-157 15,10-13-88-15,-10 0-96 16,4-3 182-16</inkml:trace>
  <inkml:trace contextRef="#ctx0" brushRef="#br0" timeOffset="13818.04">22784 17490 226 0,'0'0'101'0,"0"0"-36"16,0 0 26-16,0 0 2 16,129 25-32-16,-88-25-35 15,-3 0-20-15,2-18 0 16,-6-2-1-16,-3-8 1 15,-13-3 2-15,-6-5 24 16,-12 1 27-16,0 1-27 16,-4-1 9-16,-18 6-25 15,-5 14-9-15,-7 10-7 16,4 5 1-16,-10 5 22 16,6 22 82-16,3 10 97 0,5 8 7 15,10 7-22-15,6-4-75 16,10 4-22-16,0-4-56 15,4-4-30 1,14 2-4-16,12-7-91 0,1-3-52 16,3-3-91-16,2-11-16 15,-6-11-6-15,27-11-14 16,-15-8 15-16,2-15 42 0</inkml:trace>
  <inkml:trace contextRef="#ctx0" brushRef="#br0" timeOffset="14259.52">23683 16691 223 0,'0'0'178'16,"0"0"-95"-16,0 0 23 15,0 0 45-15,0 0 9 16,-131 113-75-16,115-49-38 15,2 7 31-15,6 13 23 16,4 1-2-16,4 0-17 16,0 2-36-16,0-2 16 15,0-9-29-15,4-9-4 16,4-9-29-16,-4-6-5 16,-4-14-47-16,0-4-101 15,-4-11-62-15,-19-10-41 0,-11-3-16 16,0-10 33-16,0-10 138 15,-3-16-23-15,7-12 64 16,4-1 55-16,14 3 5 16,-2 3 72-16,14 15 9 15,0 0 9-15,0 8 16 16,22 2 21-16,8-2 15 16,11 4-7-16,1-6-47 15,6 4-41-15,9 0-34 16,-9 1-13-16,-2-4-25 15,3 7-124-15,-9-2-98 16,-14 1-18-16</inkml:trace>
  <inkml:trace contextRef="#ctx0" brushRef="#br0" timeOffset="14641.74">23852 17469 182 0,'0'0'117'16,"0"0"-82"-16,0 0 15 16,0 0 12-16,0 0-10 15,143-5-30-15,-117-13-14 16,-8 0-5-16,-6-5-3 16,-2 0-11-16,-10 0-3 15,0-7 2-15,-6-1 12 0,-10 8 0 16,-6 0 2-1,-4 6 1-15,-4 16 0 0,-5 1 1 16,-1 9 19 0,2 28 24-16,0 13 41 0,7 9 40 15,15 8-37-15,6-3-10 16,6-2-46-16,6-11 3 16,15-10-20-16,9-10-16 15,6-13-2-15,-2-13-78 16,0-5-81-16,1 0-3 15,1-5-4-15,-2-23 22 16,-8 0 76-16,-3-1-164 0</inkml:trace>
  <inkml:trace contextRef="#ctx0" brushRef="#br0" timeOffset="15333.31">24404 17359 172 0,'0'0'125'15,"0"0"-48"-15,0 0 66 16,0 0 85-16,0 0 33 16,-143-11-14-16,106 34 3 15,7 8-33-15,4 13-40 16,6 5-94-16,10 7 8 15,10-4-53-15,4 1-22 16,32-6-16-16,-2-9-62 0,15-10-48 16,-3-11-43-1,6-5-107-15,-3-12-57 0,-1 0 20 16,-6-3-17-16,7-33 72 16,-15 5 98-16,-8-6-41 0</inkml:trace>
  <inkml:trace contextRef="#ctx0" brushRef="#br0" timeOffset="15565.32">24772 16796 156 0,'0'0'127'0,"0"0"-48"0,0 0 45 16,0 0 58-16,0 0 62 15,22 171 1-15,-5-81-19 16,-3 12 34-16,4 0-40 15,-2-4-73-15,-2-8-7 16,-2-14-94-16,2-11-20 16,-6-17-26-16,-4-12-151 15,-4-10-277-15,0-21-136 16,-18-2-5-16,2-3 296 0</inkml:trace>
  <inkml:trace contextRef="#ctx0" brushRef="#br0" timeOffset="15725.23">24625 17411 205 0,'0'0'195'0,"0"0"-66"0,0 0 58 15,0 0-43-15,117 0-10 16,-52 4-70-16,5 1-64 16,3 0-48-16,19-5-272 15,-19 0-29-15,-7 0 95 0</inkml:trace>
  <inkml:trace contextRef="#ctx0" brushRef="#br0" timeOffset="16022.06">25316 17347 198 0,'0'0'193'16,"0"0"-45"-16,0 0 104 16,0 0 110-16,-66 117 19 15,62-68-67-15,4-3-159 0,0-8-66 16,18 3-39-16,2-15-12 15,12 0-34-15,2-13 0 16,-3-8-4-16,3-5-33 16,0 0-5-16,-4-17 5 15,2-12 33-15,-7-13 0 16,-7-12 33-16,-10-6-29 16,-8-5 0-16,0 3-4 15,-8 8-37-15,-22 9-22 16,-9 17-43-16,-13 11 34 0,-5 16-65 15,-9 1-146 1,2 0-92-16,-19 30-100 0,23-2 171 16</inkml:trace>
  <inkml:trace contextRef="#ctx0" brushRef="#br0" timeOffset="81538.23">15294 18197 170 0,'0'0'90'16,"0"0"-90"-16,0 0 0 15,113-26 0-15,-38 19 21 16,23-9 17-16,41 3 6 0,37-5-5 16,23-5 9-16,0 5 6 15,1 3-5-15,-13-2-16 16,8-1-18-16,1 2 2 16,-1 3 3-16,4 2-7 15,1 5-13-15,-5 0 7 16,5 3 8-16,-5 3 16 15,0 0-1-15,-7 0-10 16,-1 0-2-16,-10 0-17 16,0 0 5-16,-5 0-6 15,-17 0 11-15,2 0 10 16,-10 0 9-16,-4 0 3 16,-4 0 9-16,4 0 29 15,0 0-9-15,2 0-9 16,-6 0-4-16,0 0 6 0,-6 3-30 15,6 3-14-15,0-6-11 16,-5 1 2-16,5-1 38 16,0 0-4-16,4 0 29 15,-4 0-3-15,0 0 25 16,4 0-16-16,2 0 34 16,-2 5 16-16,4 6 20 15,4 2 4-15,2-3-4 16,3 3-18-16,1 3-123 15,0-4 69-15,-2-6-69 16,6 1 25-16,-4 0-20 16,2 6-5-16,-2 5 5 0,-6 0 0 15,-2 3 0-15,-6-1 39 16,-8 1 69-16,-10 2-20 16,-20-10 48-16,-19-3-88 15,-15 0 29-15,-3-2-17 16,11 5-5-16,12-5 7 15,5 4-11-15,-5-7 57 16,-13 1-57-16,-5-1 127 16,-13 2-28-16,-11-1 25 15,-5-4-99-15,-14 1-22 16,-4-2-59-16,-10 3 0 16,-1-2 0-16,-3 1 0 15,-6-1 0-15,-2-2 0 0,-4 0 0 16,0 6 0-16,0-6 0 15,0 0-256-15,-10 0-219 16,-10 0-415-16,-37 0-102 16,5 0 78-16,-5-8 495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25:41.784"/>
    </inkml:context>
    <inkml:brush xml:id="br0">
      <inkml:brushProperty name="width" value="0.05292" units="cm"/>
      <inkml:brushProperty name="height" value="0.05292" units="cm"/>
      <inkml:brushProperty name="color" value="#0070C0"/>
    </inkml:brush>
  </inkml:definitions>
  <inkml:trace contextRef="#ctx0" brushRef="#br0">17391 5407 29 0,'0'0'24'15,"0"0"96"-15,0 0-56 0,0 0-6 16,0 0 13-16,0 0 0 16,0 0 9-16,-8-3-19 15,4 3-10-15,-4 0-1 16,-2 0-10-16,2 0-15 15,-10 14 1-15,5 9 30 16,-1 6 6-16,2 7 13 16,8 3-32-16,0 6-18 15,4 4-11-15,0 5-1 16,0 2-11-16,0 3 11 16,12 1 1-16,2-1-12 15,-6-3 9-15,1-5-9 16,-5-11-1-16,0-4-1 15,-4-5 4-15,0-12-3 16,0-1-1-16,-4-3 0 0,-13-3-56 16,-9-1-86-16,-4-6-95 15,-10-5 40-15,-13-5 69 16,3-18-2-16,10-1-20 0</inkml:trace>
  <inkml:trace contextRef="#ctx0" brushRef="#br0" timeOffset="158.91">16988 5955 191 0,'0'0'117'16,"0"0"-72"-16,0 0-11 15,0 0-7-15,0 0 19 16,125-49 0-16,-81 44-24 16,-1 0-12-16,1 5-10 0,0 0-68 15,-14 0-57-15,-3 0-58 16</inkml:trace>
  <inkml:trace contextRef="#ctx0" brushRef="#br0" timeOffset="487.74">17514 5844 201 0,'0'0'225'0,"0"0"-138"15,0 0 4-15,0 0-11 16,0 0-21-16,0 0 50 15,0 0-28-15,90 129-20 0,-67-86-27 16,-7-2-25 0,2-6 3-16,-14-4-12 0,-4-3 9 15,0-7-7-15,0-8 9 16,0-5-9-16,-4-6 15 16,-4-2 8-16,4 0 30 15,-2-10-13-15,-2-15-14 16,4-12-28-16,4-3 0 15,0-1 0-15,0 5-2 16,0 0-22-16,0 8-50 16,8 5-61-16,6 5-85 15,6 5-30-15,-2 11 45 16,0-1 39-16</inkml:trace>
  <inkml:trace contextRef="#ctx0" brushRef="#br0" timeOffset="839.13">17868 5880 279 0,'0'0'234'0,"0"0"-61"16,0 0 20-16,0 0-25 15,0 0-30-15,0 0-39 16,0 0 38-16,-38 71-60 16,30-37-32-16,8 0-42 15,0 1 14-15,0-2-14 16,12-5-6-16,10-2 3 15,0-7-17-15,5-7-23 16,3-10-1-16,0-2-3 16,-4 0-4-16,4-12 45 0,-8-11 1 15,-1-7 2-15,-3-6 0 16,-14-3 15-16,-4 1 0 16,0-2-12-16,-8 5 17 15,-14 10-20-15,-5 4 0 16,1 11-36-16,-4 10-58 15,0 0-27-15,0 13-8 16,3 12-132-16,9 19 2 16,6-6 45-16,8-4 34 0</inkml:trace>
  <inkml:trace contextRef="#ctx0" brushRef="#br0" timeOffset="1508.93">18186 5909 281 0,'0'0'190'0,"0"0"-37"16,0 0 65-16,0 0 0 15,0 0-7-15,0 0-81 16,0 0-71-16,49 12 3 16,-45 18-15-16,0 4 4 15,4 0-48-15,-4-7 29 16,0 0-32-16,2-9 0 15,-2-6 3-15,-4-6 0 16,4-5-3-16,0-1 0 0,4 0 6 16,6-5-6-1,-2-14 29-15,6-10-29 0,5-6 3 16,-1-2-3-16,-2-1 4 16,-2 2-1-16,8 5 21 15,-10 5 26-15,-2 9 22 16,-6 9 26-16,3 5-30 15,-7 3 10-15,4 0-70 16,6 26 34-16,-6 8-33 16,4 4 32-16,2 3-15 15,-6-5-26-15,0-9 8 16,-2-6-3-16,-2-10-5 16,0-3 5-16,-4-7 22 0,4-1-23 15,-4 0 106 1,8 0 63-16,2-12 8 0,6-17-93 15,3-9-83-15,3-2 32 16,-2-9-37-16,-2 0 0 16,4 8 0-16,-6 8 5 15,-2 7-5-15,5 16 113 16,-7 7 50-16,0 3-34 16,2 10 74-16,4 16 38 15,-2 10 136-15,2 5-377 16,-6-2 0-16,-2 2 0 15,2-6 0-15,-4-6 0 16,-2-6 0-16,3-8 0 16,-5-4 0-16,-4-5 0 15,0-3-475-15,0-3-196 0,0 0-95 16,0-8-59 0,0-10 80-16,-9 3 396 0</inkml:trace>
  <inkml:trace contextRef="#ctx0" brushRef="#br0" timeOffset="3055.54">18126 6846 191 0,'0'0'195'16,"0"0"-86"-16,0 0 67 15,0 0 26-15,0 0-52 16,0 0-48-16,0 0-11 16,-10 103 39-16,10-49-14 15,0 5-15-15,0-3-39 16,4 3-62-16,2-9 36 0,-2-5-36 16,0-12-36-1,0-5-64-15,-4-10-101 0,0-12-74 16,0-6-108-16,0-3 101 15,0-18 108-15</inkml:trace>
  <inkml:trace contextRef="#ctx0" brushRef="#br0" timeOffset="3356.37">18056 6777 206 0,'0'0'90'0,"0"0"-22"16,0 0-4-16,0 0-10 15,0 0-9-15,130-102-17 0,-81 91-8 16,-3 4-1 0,-6 7 13-16,-5 0 13 0,-13 4-13 15,-14 22 3-15,-8 11 39 16,0 0 26-16,-18 13-10 16,-12-2-24-16,-9 3-34 15,-1-6-21-15,2-5 3 16,8-12-12-16,-1-5 9 15,13-5-9-15,2-3-2 16,6-8-15-16,6-2-34 16,0-1-138-16,4-4-84 15,0 0 20-15,8 0 37 0</inkml:trace>
  <inkml:trace contextRef="#ctx0" brushRef="#br0" timeOffset="3710.17">18394 7033 313 0,'0'0'236'15,"0"0"-139"-15,0 0-7 16,0 0-32-16,0 0 19 16,0 0-11-16,0 0-24 15,97 126-11-15,-81-82-2 16,-6-2-19-16,-6-1-1 15,0-7-9-15,-4-6 10 16,0-10-8-16,0-8 7 0,0-6 2 16,0-4 12-1,0 0 15-15,0-23 8 0,0-14-27 16,0-4-18-16,0-5-2 16,0-6 1-16,0 3 0 15,0 2-2-15,0 8-15 16,0 6-27-16,0-1-49 15,4 14-25-15,4 4-110 16,10 16 4-16,0 0 37 16,-2 0 8-16</inkml:trace>
  <inkml:trace contextRef="#ctx0" brushRef="#br0" timeOffset="4106.08">18754 7036 226 0,'0'0'214'16,"0"0"-118"-16,0 0 19 0,0 0-10 16,0 0-6-16,0 0-4 15,0 0-32-15,-64 121-19 16,56-92-27-16,2 3-17 16,6-6 2-16,0-2 0 15,10-6-1-15,12-2-1 16,8-5 0-16,5-7-9 15,-1-4 7-15,4 0-27 16,-2-15 0-16,-5-13 14 16,-1-2 14-16,-4-11 1 15,-4-3 1-15,-10-6 11 0,-8-3-12 16,-4-3 11 0,-4 3-11-16,-18 6-25 0,-8 11-19 15,-8 13-1-15,-3 16 8 16,3 7 20-16,4 0 16 15,8 12-7-15,-1 11 7 16,13 0-20-16,6 3-70 16,8-3-75-16,0 5 15 15,22-5 0-15,5-8-53 0</inkml:trace>
  <inkml:trace contextRef="#ctx0" brushRef="#br0" timeOffset="4411.52">19198 6630 256 0,'0'0'101'15,"0"0"-12"-15,0 0 30 16,0 0 16-16,0 0-60 16,0 0-52-16,0 0 18 15,-35 124 73-15,21-40-10 16,-2 9-6-16,6-3 58 15,6-6 13-15,4-8 21 16,0-13-80-16,4-10-49 16,14-10-5-16,-4-7-56 15,2-8-4-15,-2-10-65 16,-6-2-39-16,-3-9-92 0,-5-4-52 16,0-3-36-16,0 0-78 15,-9-22 136-15,-9-7 66 16</inkml:trace>
  <inkml:trace contextRef="#ctx0" brushRef="#br0" timeOffset="4605.54">18889 7049 208 0,'0'0'228'15,"0"0"-110"-15,0 0 4 16,0 0-32-16,0 0 17 15,121 0-26-15,-58 0-64 0,-3 0-17 16,0 0-4-16,-11 0-118 16,-3 5-162-16,-16 3 50 15,-7-6 59-15</inkml:trace>
  <inkml:trace contextRef="#ctx0" brushRef="#br0" timeOffset="4942.37">19389 7086 211 0,'0'0'165'16,"0"0"-47"-16,0 0 46 16,0 0 20-16,0 0-39 15,-22 132-72-15,22-100-35 16,8 3-26-16,14-12 3 16,4-3-15-16,0-8 11 15,0-7-11-15,1-5 2 16,-1 0 0-16,-4-5 0 0,0-15 2 15,-10-9-4-15,-4-1 13 16,2-9-13-16,-10 1 0 16,0-5 0-16,0 2 2 15,-18 8 9-15,0 10-7 16,-8 6-4-16,-8 13 0 16,3 4-12-16,-3 0-5 15,4 10-11-15,4 8-49 16,8 3-76-16,10-3-86 15,8 6 40-15,12-6 29 16,10-4-17-16</inkml:trace>
  <inkml:trace contextRef="#ctx0" brushRef="#br0" timeOffset="5224.72">19914 7064 268 0,'0'0'176'15,"0"0"-13"-15,0 0 110 16,0 0 17-16,0 0-49 16,0 0-83-16,0 0-57 15,-82 22-51-15,52 10 10 16,8 1 12-16,3 2-38 16,11 1-4-16,8-2-30 15,0-4 4-15,8-1-1 16,19-6-3-16,3-4-56 15,10-5-68-15,-2-9-105 0,7-5-79 16,-3 0 16-16,2-2-23 16,9-27 58-16,-7 1 69 15</inkml:trace>
  <inkml:trace contextRef="#ctx0" brushRef="#br0" timeOffset="5574.02">20253 7131 74 0,'0'0'178'0,"0"0"-84"16,0 0 39-16,0 0 50 15,0 0 45-15,0 0-37 16,0 0-21-16,-30 18 41 16,22 10 33-16,-2-1-119 15,5 4-40-15,5-3-85 0,0-1 45 16,15-2-41 0,1-2-4-16,10-4 22 0,4-5-22 15,0-5-18-15,1-8-16 16,-1-1 0-16,-4 0-43 15,-4-1 77-15,0-18-51 16,-4-4 48-16,-10-6-47 16,0-4 13-16,-8-3-3 15,0-4-40-15,-12 1 5 16,-18 4 6-16,0 6 18 16,-6 11 18-16,1 11 33 15,1 7-20-15,0 0 18 16,8 13-36-16,4 5-48 0,8 2-125 15,14 0-99-15,0 0 59 16,26-3 90-16</inkml:trace>
  <inkml:trace contextRef="#ctx0" brushRef="#br0" timeOffset="5895.12">20704 6675 309 0,'0'0'269'0,"0"0"-43"0,0 0 100 15,0 0 102 1,0 0 17-16,0 0-113 0,-22 171 5 16,22-94 6-16,0 3-106 15,0-4-34-15,6-6-37 16,2-7-74-16,-4-8-6 15,4-14-80-15,-4-6 0 16,-4-9-6-16,6-11 0 16,-2-7-241-16,0-3-166 15,0-5-237-15,0 0 14 16,6-5-4-16,2-24 43 16,0 4 294-16,-1 2 59 0</inkml:trace>
  <inkml:trace contextRef="#ctx0" brushRef="#br0" timeOffset="6778.96">21590 6846 292 0,'0'0'340'0,"0"0"-151"15,0 0 35-15,0 0-55 16,0 0-59-16,0 0-51 15,0 0-10-15,8 151 2 16,2-76-48-16,2-1 36 16,-4-8-39-16,2-10 0 15,-5-15 3-15,-1-12 12 16,0-13-15-16,-4-7 0 16,0-9 56-16,0 0 85 15,0-9 72-15,4-17-87 16,0-11-63-16,-4-5-59 15,6-7 0-15,-2-2 22 16,4-3-26-16,0 5 0 16,2 8 0-16,-2 5 0 0,4 10 0 15,2 6-26-15,-2 7-57 16,6 0-72-16,0 8-191 16,-1 5-74-16,9 0-92 15,-4 0 205-15,-4 3 33 0</inkml:trace>
  <inkml:trace contextRef="#ctx0" brushRef="#br0" timeOffset="7027.44">22007 6932 270 0,'0'0'236'16,"0"0"-1"-1,0 0 92-15,0 0 101 0,0 0 122 16,0 0-42-16,22 127-155 15,-14-89-157-15,4 2-125 16,2 0 7-16,-5-5-72 16,1-3-12-16,-2-8-61 15,-4-6-15-15,0-5-276 16,0-10-88-16,0-3-56 16,2 0-40-16,-6 0 67 15,8-16 111-15,-4-2 149 16</inkml:trace>
  <inkml:trace contextRef="#ctx0" brushRef="#br0" timeOffset="7440.07">22353 6910 312 0,'0'0'365'0,"0"0"-158"0,0 0 125 15,0 0-45-15,0 0-74 16,0 0 32-16,31 126 24 16,-13-67 40-16,-4 0 80 15,-2 5-76-15,-4-10-65 16,2-4-122-16,-2-3-74 16,0-13-52-16,-4-11 0 15,6-9-138-15,-10-6-239 16,4-8-192-16,-4 0-98 15,0-15-85-15,0-10 72 16,-14-3 370-16</inkml:trace>
  <inkml:trace contextRef="#ctx0" brushRef="#br0" timeOffset="7732.91">22311 6913 11 0,'0'0'388'0,"0"0"-160"16,0 0-1-16,0 0-2 15,0 0 2-15,0 0-37 16,139-120 64-16,-97 109 59 16,-5 8 138-16,-3 3 18 15,-12 5-160-15,-6 22-100 16,-2 8 43-16,-6 6-95 16,-8 3-65-16,0 2-57 15,0-8-35-15,-18-2-6 16,-8-5 0-16,-4-10-115 0,-4-4 5 15,3-5-39-15,-3-8-51 16,8-4-151-16,0 0-169 16,0-4-114-16,-1-19-26 15,5 5 46-15,6 4 286 0</inkml:trace>
  <inkml:trace contextRef="#ctx0" brushRef="#br0" timeOffset="15082.78">17882 8022 250 0,'0'0'154'0,"0"0"-104"15,0 0 23-15,0 0-19 16,0 0-22-16,0 0 37 16,0 0 23-16,27 74 30 15,-11-45 32-15,6 4 27 16,-4 3-64-16,0 2-44 16,-2 3-42-16,-8-2-8 15,2-3-18-15,-6-5-2 16,0-8-3-16,-4-9 0 15,0-5-3-15,0-9 3 16,0 0 0-16,0-5 16 16,0-18-11-16,0-12-3 0,0-8-2 15,0 0 13 1,4-7-10-16,0 8-6 0,2-2 3 16,7 3-2-16,-1 2-1 15,6 6-12-15,0 8-26 16,-2 1-41-16,-2 11-70 15,-2 3 4-15,-2 10-121 16,2 0-61-16,-4 14 150 16,2 4-25-16</inkml:trace>
  <inkml:trace contextRef="#ctx0" brushRef="#br0" timeOffset="15444.13">18217 8158 55 0,'0'0'305'0,"0"0"-208"0,0 0-6 16,0 0-49-16,0 0-6 16,0 0 10-16,0 0-27 15,0 132-10-15,0-107-9 16,8-7 6-16,2-6-6 16,6-1 0-16,2-10-1 15,4-1 0-15,2 0 1 16,3-15 0-16,-1-8 1 15,0-7-1-15,0-4 0 16,-8-7 0-16,-6 0 0 0,-8 0 9 16,-4 0 2-1,0 5-2-15,-20 6 3 0,-6 9-1 16,-8 8-11-16,-2 13-4 16,-7 0-13-16,7 18 7 15,2 10-14-15,8 1-9 16,13-1-17-16,5 0-43 15,8 8-14-15,8-10-8 16,9-7-44-16</inkml:trace>
  <inkml:trace contextRef="#ctx0" brushRef="#br0" timeOffset="15781.13">18634 8094 236 0,'0'0'138'15,"0"0"-35"1,0 0 1-16,0 0-27 0,0 0-24 16,0 0-18-16,0 0-7 15,-31 74-27-15,27-48 0 16,4 0-1-16,0-6 1 16,4-2 1-16,12-10 6 15,7-3 7-15,3-5 14 16,4 0 19-16,-4-4-28 15,4-13-7-15,-3-7-11 16,-1 0 18-16,-8-5 7 16,-6 1 6-16,-4 0-20 15,-8-3-11-15,0 0-2 16,0 1-49-16,-12-1-63 16,0 6-41-16,-2 4-6 0,6 5 29 15,4 3 27-15,4 8-31 16</inkml:trace>
  <inkml:trace contextRef="#ctx0" brushRef="#br0" timeOffset="16158.91">19073 7761 204 0,'0'0'182'0,"0"0"-74"16,0 0 60-16,0 0 3 15,0 0-22-15,0 0-49 16,0 0 62-16,0 110-10 16,4-62-23-16,0 4-40 15,4 2 3-15,2 3-31 16,-6-4-38-16,4-2-6 15,-4-2-14-15,0-8-3 16,-4-5 4-16,4-10-4 16,2-8-27-16,-6-8-24 15,4-5-48-15,-4-2-55 16,0-3-54-16,0 0 7 0,4 0 2 16,-4 0-36-1,4-21 33-15,4 3 27 16,-2-1-6-16</inkml:trace>
  <inkml:trace contextRef="#ctx0" brushRef="#br0" timeOffset="16909">18946 8048 193 0,'0'0'160'15,"0"0"-95"-15,0 0 47 16,0 0-34-16,0 0-15 16,0 0-26-16,0 0-4 15,117-16-16-15,-73 11-17 16,-2 0 0-16,-2 2-10 16,-9 3-37-16,-5 0-68 15,-4 0-22-15,-6 0 15 16,-6 0-43-16</inkml:trace>
  <inkml:trace contextRef="#ctx0" brushRef="#br0" timeOffset="17319.77">19397 8199 301 0,'0'0'176'16,"0"0"-146"-16,0 0-18 15,0 0-12-15,0 0 2 16,0 0-2-16,0 0 0 16,131-115 0-16,-113 90 3 15,-10 3 21-15,0-1-7 16,-4 3 1-16,-4 2-12 0,0 6 6 16,0 1 1-16,-4 8-1 15,-12 3 5-15,-6 0-11 16,-8 8-6-16,-7 15 12 15,-1 9 29-15,4 3 25 16,4 3 18-16,3 1-2 16,13 2-9-16,10 0-33 15,4-5-13-15,14-6-17 16,17-7 0-16,3-3-1 16,4-9-9-16,6-3 0 15,-5-8-9-15,1 0-15 0,-6 0-75 16,0-2-69-16,-7-9 1 15,-1-12-28-15,0 2 4 16,-8 4-58-16</inkml:trace>
  <inkml:trace contextRef="#ctx0" brushRef="#br0" timeOffset="17851.61">20162 7761 285 0,'0'0'114'0,"0"0"-43"0,0 0-5 16,0 0-26-16,0 0-16 15,0 0-12-15,0 0 3 16,-14 21 49-16,10 12 13 15,4 3 33-15,0 13 19 16,0 4-4-16,18 3 29 16,2 6-34-16,3 2-38 15,-1-5-56-15,0-3-3 16,-10-10-23-16,-8-7 0 16,2-8 0-16,-6-8-21 15,0-9-15-15,0-6-71 16,-18-8-45-16,0 0-12 15,-2-9-26-15,1-19 11 0,-3-7 52 16,6-5 35 0,-2 2 29-16,10 2 11 0,2 2 9 15,2 11 22-15,4 5 2 16,0 6 5-16,4-1 7 16,14 7 7-16,-4-1 4 15,6 2 12-15,2 5 17 16,5 0 15-16,-1 0-5 15,4 0 0-15,-4 0 0 16,4 0-14-16,-3 0-29 16,-9 0-20-16,-2-3-56 15,-2-2-30-15,-10-3-71 0</inkml:trace>
  <inkml:trace contextRef="#ctx0" brushRef="#br0" timeOffset="18095.47">19870 8214 6 0,'0'0'288'0,"0"0"-205"16,0 0-8-16,0 0-8 15,0 0-1-15,0 0 21 16,0 0-29-16,101 0-26 15,-75-5-20-15,-4-1-12 16,2 0-13-16,-5 0-95 0,7-1-61 16,0 2-6-16,-8 2-13 0</inkml:trace>
  <inkml:trace contextRef="#ctx0" brushRef="#br0" timeOffset="18416.34">20644 8055 293 0,'0'0'180'15,"0"0"-41"-15,0 0 29 16,0 0-2-16,0 0-51 15,0 0 45-15,0 0 4 16,8 113-79-16,2-72-33 16,-2 0-34-16,0-2-15 15,6-12-3-15,-2-4 0 16,-8-6-34-16,6-11-56 16,-6 0-89-16,-4-6-9 15,0 0-63-15,0-7 12 16,0-15 17-16,0-2 32 0</inkml:trace>
  <inkml:trace contextRef="#ctx0" brushRef="#br0" timeOffset="18537.82">20656 7756 44 0,'0'0'148'16,"0"0"-118"-16,0 0-20 15,0 0-10-15,0 0-39 16,0 0-72-16</inkml:trace>
  <inkml:trace contextRef="#ctx0" brushRef="#br0" timeOffset="18801.18">20891 7764 53 0,'0'0'288'0,"0"0"-192"16,0 0 34-16,0 0 72 15,0 0 26-15,61 141 66 16,-43-93-63-16,2 6-17 16,-6 2-23-16,-2 0-26 15,-2-2 10-15,2-2-93 16,-8-10-50-16,-4-5-32 16,4-6-32-16,-4-9-82 15,0-8-175-15,0-10-174 16,0-4-98-16,-8-1 85 15,-8-16 257-15</inkml:trace>
  <inkml:trace contextRef="#ctx0" brushRef="#br0" timeOffset="18995.57">20922 8156 172 0,'0'0'118'0,"0"0"-85"16,0 0 23-16,0 0-23 15,0 0-18-15,0 0 7 16,0 0 14-16,64-29-2 16,-50 27-31-16,-2-1-3 15,-2 3-70-15,6 0-27 16,-2 0 6-16,-2 0-69 0</inkml:trace>
  <inkml:trace contextRef="#ctx0" brushRef="#br0" timeOffset="19522.88">21252 8191 327 0,'0'0'268'16,"0"0"-164"-16,0 0 1 15,0 0-67-15,0 0-38 16,0 0-13-16,121-46-35 15,-87 31-1-15,-8-1 25 16,-4-2 10-16,-4 4 14 16,-10-5 0-16,-8 4 13 15,0 3-8-15,0-2 4 16,0 5 2-16,-8 0-6 16,-6 9 14-16,-2 0-9 15,-6 0 19-15,0 10 59 16,-8 13 65-16,7 11 30 0,1 7 6 15,10 3-28 1,4-6-66-16,8 3-63 0,0-9-32 16,0-3 0-16,20-6-47 15,2-7-99-15,9-9-33 16,-9-4-26-16,0-3-89 16,-6 0 18-16,10-33 61 15,-4-1 57-15</inkml:trace>
  <inkml:trace contextRef="#ctx0" brushRef="#br0" timeOffset="19880.82">21552 8055 109 0,'0'0'158'15,"0"0"-80"-15,0 0 11 0,0 0 19 16,0 0 9 0,0 0 18-16,0 0 6 0,50 39 19 15,-28-11 14-15,5-2-6 16,-5-1-80-16,-6 4-26 15,-2-6-29-15,4 0-33 16,-10-4 3-16,-4-2-1 16,0-7-2-16,-4-2 0 15,0-3-2-15,0-2-25 16,0-3 6-16,0 0-2 16,0 0 20-16,0-16 0 15,0-11-45-15,0-2 30 0,0-7-2 16,4-3 20-16,6 3 0 15,-2 5 0-15,10 3 0 16,-1 3-3-16,5 4 3 16,4 6-74-16,0-1-36 15,0 6-89-15,0 0-65 16,-3 8 10-16,-3 2 26 16,-6 0-3-16</inkml:trace>
  <inkml:trace contextRef="#ctx0" brushRef="#br0" timeOffset="21442.27">22645 7896 49 0,'0'0'111'0,"0"0"-64"15,0 0-12-15,0 0-10 16,0 0-10-16,0 0 7 16,0 0 22-16,0-5 21 15,0 5 38-15,0 0 33 16,-4 0 17-16,4 0-16 15,-6 0-55-15,6 15-38 16,0 14-20-16,0 17 12 16,0 5-9-16,0 6-25 0,0-1 15 15,0-4-17 1,0-6 2-16,0-13-2 0,10-5 2 16,-5-7-2-16,-5-11 0 15,4-3-21-15,-4-4-62 16,4-3-75-16,0 0-47 15,6-20 1-15,2-9 15 16,-4 0 1-16</inkml:trace>
  <inkml:trace contextRef="#ctx0" brushRef="#br0" timeOffset="21908.01">22919 7901 32 0,'0'0'215'15,"0"0"-137"-15,0 0 2 16,0 0-4-16,0 0-3 16,0 0-17-16,0 0-11 15,-36-41-31-15,16 49 3 16,-6 15 3-16,4 3 18 16,-5-1-18-16,9 4-9 15,10-4-3-15,0-2-8 16,8-5 6-16,0-5-6 15,0-3-2-15,0-2-13 16,8-5-22-16,10-3 13 0,3 0 16 16,1-5 3-1,-4-11 5-15,4-2-1 0,-10 0 1 16,6 0 0-16,-6 6 0 16,-8-1 5-16,0 11-4 15,2-2 8-15,-6 4-5 16,0 0-2-16,4 4 9 15,-4 16 8-15,0 10 27 16,4 11 24-16,-4 6 3 16,0-1-8-16,0-2-22 15,4-9-30-15,1-6-11 16,-1-9-2-16,-4-7-45 16,4-3-82-16,-4-7-60 15,6-3 0-15,-2 0 7 16,-4-13 30-16</inkml:trace>
  <inkml:trace contextRef="#ctx0" brushRef="#br0" timeOffset="22230.73">22992 7860 157 0,'0'0'165'0,"0"0"-115"15,0 0-16-15,0 0-14 16,0 0-6-16,0 0 5 15,0 0-2-15,131-18 9 16,-113 18 12-16,-10 17-11 16,-4 6-11-16,-4 7 7 15,0 6 8-15,0 3-5 0,-12 10 8 16,-6-3-6 0,0 2 8-16,6-2-15 0,2-5 0 15,1-5-13-15,9-8 1 16,0-7-6-16,5-11-3 15,9-3 0-15,8-7-11 16,-2 0-32-16,6-4-43 16,-4-15-23-16,4-6-34 15,-7 2-29-15,-3 1-41 0</inkml:trace>
  <inkml:trace contextRef="#ctx0" brushRef="#br0" timeOffset="22389.64">23270 8194 149 0,'0'0'146'0,"0"0"-50"16,0 0 52-16,0 0 31 16,0 0-19-16,0 0-77 15,0 0-65-15,18-28-18 16,-14 20-95-16,4-15-135 16,-4 5-18-16,2-3 61 0</inkml:trace>
  <inkml:trace contextRef="#ctx0" brushRef="#br0" timeOffset="22680.51">23417 7776 240 0,'0'0'166'0,"0"0"-59"16,0 0 22-16,0 0-26 15,0 0-21-15,0 0-10 16,0 0 57-16,0 92 23 15,-8-43-43-15,4-1-15 16,-4 6-17-16,8-2-21 16,0 2-23-16,0-3-4 15,0-6-29-15,0-3 0 16,12-9-3-16,-8-7 0 16,6-10-71-16,-2-9-58 15,0-4-60-15,6-3-36 16,-2 0-28-16,14-29 39 15,-7 4 37-15,-7-3-6 0</inkml:trace>
  <inkml:trace contextRef="#ctx0" brushRef="#br0" timeOffset="23216.7">23727 7784 127 0,'0'0'156'0,"0"0"-95"15,0 0 34-15,0 0 5 16,0 0-27-16,0 0-27 0,0 0-1 16,-44 35 19-1,22-3 5-15,-1 0-8 0,7 8 15 16,2-2-15-16,6 3-24 15,8-6-18-15,0 1-2 16,0-2 1-16,0-1-7 16,4-2 6-16,4-5-17 15,2-2 2-15,-2-2-2 16,6-7 2-16,-6-2 0 16,11-6-2-16,-7-1 0 15,6-6 0-15,-2 0 0 16,6 0 0-16,-4-11 0 0,-2-7-15 15,-2 1 15 1,-1-4-12-16,-5-2 1 0,2 2 11 16,-2-2-2-16,-4-2 2 15,-4 4-1-15,0 1-1 16,0 4-1-16,-8 7 1 16,-10 5-22-16,1 4 10 15,-5 0 1-15,-8 11 2 16,4 12 11-16,0 5-15 15,8 3-12-15,1 0-89 16,7-1-73-16,10-7 4 16,0-11 29-16,14-3 1 15</inkml:trace>
  <inkml:trace contextRef="#ctx0" brushRef="#br0" timeOffset="23687.42">23930 8048 277 0,'0'0'103'15,"0"0"1"-15,0 0-38 16,0 0-39-16,0 0 10 16,0 0 32-16,0 0 12 15,73 108 9-15,-63-80-56 16,-6 0-13-16,0-5-19 15,-4-5 14-15,0-4-16 16,0 0 11-16,-18-1-11 0,2-5 0 16,-2-3-28-16,2-5-3 15,1 0 24-15,11-13 0 16,0-15-2-16,4-8-8 16,0-3-1-16,0-4-5 15,13 2-26-15,5-6 10 16,-6 1 19-16,2 1 20 15,2-1-4-15,-6 0 4 16,-6 2 16-16,0 10 33 16,-4 5 9-16,0 12 3 15,0 11 7-15,0 6-13 16,-12 0-38-16,-14 11-15 16,-4 13-4-16,-1 9-9 15,-1 7 10-15,8 6-40 0,10 3-93 16,6 5-40-16,8 18-13 15,4-10 2-15,8-14-18 0</inkml:trace>
  <inkml:trace contextRef="#ctx0" brushRef="#br0" timeOffset="23862.32">24152 8327 280 0,'0'0'266'15,"0"0"-96"-15,0 0 33 16,0 0-80-16,0 0-99 16,0 0-24-16,0 0-133 0,0-20-129 15,0 12-34-15,0 3 72 0</inkml:trace>
  <inkml:trace contextRef="#ctx0" brushRef="#br0" timeOffset="24282.43">24307 8045 294 0,'0'0'123'16,"0"0"19"-16,0 0 6 15,0 0-14-15,0 0-33 0,0 0-37 16,-42 123-2-16,34-79-17 15,8 5-9-15,0-11-5 16,0 1-28-16,4-9 7 16,12-4-10-16,6-9 0 15,0-8 0-15,4-9 7 16,1 0-7-16,3-11-13 16,-4-18 9-16,0-6-13 15,-10-3 15-15,2-8 1 16,-10-6 1-16,-8 1 0 15,0 0 9-15,-8 7-9 16,-14 6 15-16,-4 12-15 16,-4 11 0-16,-4 7-2 15,3 8-32-15,-3 0 2 16,8 18-26-16,4 7-96 0,8 9-37 16,6-1 43-16,8 19 8 15,0-14-17-15,8-2-39 0</inkml:trace>
  <inkml:trace contextRef="#ctx0" brushRef="#br0" timeOffset="24461.39">24660 8273 105 0,'0'0'281'0,"0"0"-170"16,0 0 15-16,0 0-61 15,0 0-50-15,0 0-15 0,0 0-87 16,-5-7-66-16,-3 7 21 16,-2 0-67-16</inkml:trace>
  <inkml:trace contextRef="#ctx0" brushRef="#br0" timeOffset="25032.54">24933 7923 151 0,'0'0'149'16,"0"0"-90"-16,0 0 20 15,0 0 5-15,0 0-5 16,0 0 15-16,0 0 38 0,-82 127-20 15,74-88-25-15,8-3-19 16,0-3-5-16,0 0-6 16,4-4-13-16,12-6 6 15,2-5-30-15,0-3 0 16,2-7-20-16,2-8 20 16,1 0-15-16,-1-3 18 15,-2-17-21-15,2-9 19 16,-4-4-3-16,-2-8-18 15,-2-3 13-15,-10-2-13 16,-4-3-18-16,0 1-18 16,0 9-21-16,-18 7-5 0,-2 9-22 15,-6 9 2 1,-8 10-14-16,2 4 22 0,1 0-74 16,11 9-31-16,2 17-2 15,10-6 23-15,8-2 2 0</inkml:trace>
  <inkml:trace contextRef="#ctx0" brushRef="#br0" timeOffset="25308.98">25324 7730 46 0,'0'0'293'16,"0"0"-154"-16,0 0 84 15,0 0 32-15,0 0 10 16,0 0 104-16,0 0 6 0,-48 148 14 16,22-94-160-16,9 1-150 15,-1-2-22-15,4-2-57 16,2-2 0-16,0-8 0 16,2-8-116-16,6-9-115 15,4-9-11-15,0-10-128 16,0-5-139-16,22-15 34 15,4-11 107-15,5-5 119 0</inkml:trace>
  <inkml:trace contextRef="#ctx0" brushRef="#br0" timeOffset="25625.8">25437 7860 164 0,'0'0'122'15,"0"0"-49"-15,0 0 53 16,0 0 58-16,0 0 41 15,0 0-37-15,0 0 3 16,52-27-14-16,-52 27-90 16,0 18-16-16,0 8 27 15,0 3 27-15,-14 11-6 16,2 1-40-16,-2-3-12 16,2 0-21-16,4 1 21 15,2-6-14-15,6-5 52 16,0-5-22-16,6-2-19 0,10-8-9 15,2-8-21 1,4-4-29-16,-6-1-5 0,7 0-79 16,-5 0-128-1,-2-12-90-15,-2-3-117 0,-2-16-90 16,-4 3-52-16,2 5 270 0</inkml:trace>
  <inkml:trace contextRef="#ctx0" brushRef="#br0" timeOffset="25902.84">25636 7848 196 0,'0'0'213'0,"0"0"-87"16,0 0 123-16,0 0 30 16,0 0 77-16,0 0 220 0,0 0 169 15,31 121-7-15,-27-77-120 16,0-2-618-16,2 2 0 15,-2-3 0-15,0 0 0 16,-4-5 0-16,0-5 0 16,0-6 0-16,0-9 0 15,0-6 0-15,0-2 0 16,4-5-681-16,-4-3-288 16,0 0 178-16,8-8 78 15,-2-10 168-15,2 1 242 0</inkml:trace>
  <inkml:trace contextRef="#ctx0" brushRef="#br0" timeOffset="27016.31">25650 8009 29 0,'0'0'66'15,"0"0"1"1,0 0-5-16,0 0-8 0,0 0 3 16,0 0 2-16,0 0 27 15,0-2 57-15,-6 2 78 16,6 0 50-16,-4 0 120 15,4 0 19-15,-4 0-13 16,0 2-161-16,-4 14-97 16,-2 7-35-16,2 2-10 15,4 6-63-15,-6-3 2 16,10-4-33-16,0-7 38 16,0-4 6-16,14-5-44 0,-2-3 49 15,10-5-16-15,0 0 21 16,5 0-48-16,-1 0-6 15,-4-5-49-15,-6 0-6 16,-2-3-108-16,-6 0-116 16,0 3-23-16,-4 0 18 15,2 0-28-15,-2 5-54 16,0-2 44-16,0 2-51 16,5 0 97-16,-3 0 121 15</inkml:trace>
  <inkml:trace contextRef="#ctx0" brushRef="#br0" timeOffset="27857.78">26214 7810 29 0,'0'0'215'0,"0"0"-134"16,0 0 28-16,0 0 29 15,0 0 8-15,0 0 14 16,0 0 27-16,0 68 131 16,4-29-28-16,0 9-51 15,0 0-118-15,0-1-91 16,2 2-30-16,-6-2-53 15,0-12-163-15,0-1-134 16,0-9-39-16,0-12 28 16,4-5 90-16,5-8 147 15,9-5-4-15,2-13 25 16</inkml:trace>
  <inkml:trace contextRef="#ctx0" brushRef="#br0" timeOffset="28170.67">26339 8102 44 0,'0'0'104'0,"0"0"-33"15,0 0 3-15,0 0 9 16,0 0 11-16,0 0-3 16,0 0 34-16,14 43-16 15,-2-15-28-15,6 2-47 16,-5-7-17-16,5 4-17 16,0-9 2-16,2-5-1 15,-6-7 0-15,-2-6 10 16,2 0-11-16,-2 0 15 15,2-14-13-15,-1-12 8 16,-9 1-8-16,-4-9 9 0,0 1-11 16,0 0 0-1,-17 4-14-15,-1 6-21 0,-4 9 11 16,0 5 2-16,2 7 11 16,2 2-39-16,0 0-56 15,6 7-58-15,12 16 6 16,0-2 16-16,0-6-36 0</inkml:trace>
  <inkml:trace contextRef="#ctx0" brushRef="#br0" timeOffset="28952.77">26575 8091 237 0,'0'0'158'0,"0"0"-3"0,0 0 55 16,0 0-16-16,0 0-40 15,0 0-54-15,0 0-11 16,52 0-44-16,-48 5-23 16,0 3-22-16,-4-5 0 15,4 4-5-15,-4 1 3 16,0-5 0-16,0-1-38 16,0-2-17-16,4 0 30 15,-4 0 0-15,4 0 1 16,0 0 24-16,6-5-17 15,3-8 17-15,5 0 2 16,-6-1 0-16,2 0-9 0,-6 5 9 16,0 5 0-16,-2-1 15 15,-2 5 55-15,-4 0-6 16,0 0 3-16,4 0-39 16,0 9-22-16,0 5-4 15,0 2-2-15,2 2-23 16,2-8-127-16,4-2-34 15,2-3-95-15,3-5 64 16,5 0 69-16,0 0 31 16,0-13-3-16,0-5 42 15,-10-3 50-15,-4 2 26 16,-4 0 12-16,2 1 46 16,-6 9 12-16,0 0-2 15,0 7 9-15,0-1-18 16,0 3 9-16,0 0-11 0,0 0-5 15,0 0 5-15,0 0 11 16,0 5 44-16,0 10-33 16,0 3-3-16,0 8-22 15,12 0 32-15,11 7-14 16,-1 1-12-16,4-4-7 16,0-2-6-16,-6-2-32 15,-2-5-13-15,-10-6-4 16,-4-1 0-16,-4-5-11 15,-4 2-27-15,-12-6 4 16,-10-4-14-16,0-1 1 16,0 0 1-16,8-4 20 0,6-18 26 15,1-5-12-15,7-4 4 16,4 1 10-16,0 1 0 16,11-1 2-16,1 6 11 15,6 1 6-15,2 3-19 16,6 4 0-16,-8 9-42 15,0-1-68-15,-6 8-156 16,2 0-6-16,-9 0 105 16</inkml:trace>
  <inkml:trace contextRef="#ctx0" brushRef="#br0" timeOffset="29281.55">27161 8125 181 0,'0'0'171'15,"0"0"-103"-15,0 0 52 0,0 0-8 16,0 0-31-16,0 0-35 16,139-29-35-16,-109 11 7 15,-8-1 0-15,-10-3-3 16,-4 4-6-16,-8-2-1 16,0-1-8-16,0 7 1 15,-8-2-1-15,0 5-12 16,-10 9 10-16,6 2-11 15,-6 0 10-15,0 2 3 16,2 16 42-16,-2 5 37 16,9 3-22-16,1 0-20 15,8-1-36-15,0-4-1 16,0-3-21-16,13-3-40 0,-1-2-103 16,6-10-39-16,4-3 17 15,-10 0 16-15,2 0-18 0</inkml:trace>
  <inkml:trace contextRef="#ctx0" brushRef="#br0" timeOffset="29601.56">27435 7940 95 0,'0'0'140'16,"0"0"-58"-16,0 0 38 16,0 0 71-16,0 0 80 0,0 0 11 15,0 0-11-15,103 73 0 16,-89-41-59-16,-2 5-47 15,-8 0-48-15,2-3-26 16,-2-3-22-16,-4-8-42 16,0-5 29-16,0-11-56 15,0-1 35-15,0-6-25 16,0 0 68-16,0 0-19 16,0-21-49-16,0-7-10 15,12-8-34-15,2-3-55 16,6-2-105-16,6 5 35 15,0 1-48-15,9 4-29 16,-3 10-32-16,2 6 17 16,-4 8 39-16,-3 7-65 15,-5 0-25-15,-6 4 68 0</inkml:trace>
  <inkml:trace contextRef="#ctx0" brushRef="#br0" timeOffset="31405.65">20102 5447 89 0,'0'0'63'0,"0"0"-6"15,0 0-11-15,0 0-6 16,0 0 10-16,0 0-5 16,0 0 13-16,-49-35-16 15,23 35-15-15,-14 0 1 16,-6 0-11-16,-3 18-1 15,-3 2-6-15,10 6 1 16,-3-2-11-16,19 5 6 16,4-1 2-16,14-2-4 15,4-3-4-15,4 0 0 16,0-5 9-16,16-3 19 16,6 1 17-16,4-6-4 15,5 0 7-15,-1 3-18 16,-4-5 11-16,4 5-14 0,-8-6-3 15,-8 3 18-15,-1 3-6 16,-9 0 7-16,-4 5-32 16,0 3 17-16,-17 2-28 15,-13 8 17-15,-14-1-7 16,6 1-2-16,1-5-8 16,7-3 0-16,8-4 0 15,10 0-11-15,-6 1 11 16,14 1 0-16,0 8 0 15,4-1-2-15,0 4 2 16,8 0 2-16,18-2 23 16,0-2 2-16,0-5-5 0,5-5-3 15,-13-2-17-15,0-6-4 16,-6 0-7-16,0-2-64 16,2-1-189-16,-6 9-80 15,-4-6 136-15,-4 0-48 0</inkml:trace>
  <inkml:trace contextRef="#ctx0" brushRef="#br0" timeOffset="32260.65">17600 8876 66 0,'0'0'219'0,"0"0"-130"16,0 0-57-16,0 0 5 16,0 0 22-16,125-36-18 15,-107 36-26-15,-6 2-6 16,-5 14-9-16,-7 3 1 15,0 8-1-15,0 0 9 16,-27 5 5-16,1 3 5 16,-4 2 4-16,-6-2 17 15,10-1 14-15,5-1-12 0,3-3 4 16,6 1-7-16,6-5 12 16,6-1-21-16,0-1 3 15,18-1-17-15,8-3 15 16,5 1 15-16,7-6 4 15,-2 0 32-15,-2-3-35 16,-7-3 6-16,-5 1-22 16,-6-6-7-16,-2 2-24 15,-6 0 0-15,-4-4-40 16,0 1-143-16,2-3-139 16,-2 0-1-16,0-5 118 15</inkml:trace>
  <inkml:trace contextRef="#ctx0" brushRef="#br0" timeOffset="32938.72">16549 7059 21 0,'0'0'54'0,"0"0"8"16,0 0-9-16,127 8-24 16,-55-8-15-16,11 0-8 15,10 0 0-15,-13 0-5 0,-5 0-1 16,-15 0 0-16,-20 10-10 15,-13 3-59-15,-23 0-63 0</inkml:trace>
  <inkml:trace contextRef="#ctx0" brushRef="#br0" timeOffset="33185.03">16557 7494 13 0,'0'0'189'0,"0"0"-160"0,0 0-22 16,153 0-5-16,-74 0-2 15,7 0 1-15,9-2-1 16,6-3-5-16,12 5-13 15,-27 0-36-15,-21 5-72 0</inkml:trace>
  <inkml:trace contextRef="#ctx0" brushRef="#br0" timeOffset="33388.91">16722 7987 56 0,'0'0'183'0,"0"0"-155"15,157-14-21-15,-66 5-4 16,10-5 0-16,28 10-3 16,-29-2-3-16,-17 6-127 0</inkml:trace>
  <inkml:trace contextRef="#ctx0" brushRef="#br0" timeOffset="39977.69">16823 6121 46 0,'0'0'58'0,"0"0"41"16,0 0-68-16,0 0-5 16,-105 133 7-16,97-96-11 15,0 0 3-15,8-1-1 16,0 6 8-16,0-4 4 0,0-1 9 16,0 6 8-1,4 3 5-15,0 1 5 16,0 8 9-16,-4 3-19 0,0 7-19 15,0 1 1-15,0 1-24 16,-4-3 23-16,0-7-20 16,0-9 11-16,-2-8-13 15,2-5 7-15,4-9-19 16,0-6 11-16,0-5-10 16,0 2 0-16,0 1 1 15,0 5 6-15,-4 11-5 16,0 7-2-16,-4 8 10 15,-2 10-8-15,2 5 9 16,0 8-10-16,4 4-1 0,-2 8 4 16,2 11 7-1,0 16 12-15,4 25-24 0,0-10 43 16,0-16 38-16,18-15 40 16,2-27-59-16,6 1-28 15,10-2-16-15,-5-18-18 16,-5-13 0-16,4-16-15 15,-4-12 15-15,-6-5-44 16,2-3-29-16,1 0-93 16,-9-8-87-16,-14-13-44 15,0-2 26-15</inkml:trace>
  <inkml:trace contextRef="#ctx0" brushRef="#br0" timeOffset="40962.85">15196 6510 91 0,'0'0'210'0,"0"0"-153"16,0 0-40-16,0 0-13 15,0 0 32-15,-6 172 12 16,2-84 11-16,0 1-12 16,0 3-1-16,4-7-3 15,0-12-21-15,0-13-2 16,0-11-19-16,0-17-1 15,0-14 5-15,0-4-5 16,0-14 0-16,0 0 19 16,0-6 16-16,0-21-11 0,0-19-19 15,0-14 2 1,-4-15-8-16,0-9 2 0,-7-5-2 16,3 5 2-16,-4 9-1 15,-6 11 1-15,0 22 15 16,6 15 33-16,2 9 23 15,6 13 9-15,4 5-55 16,0 0-26-16,14 5-28 16,20 13 28-16,0 13 0 15,15-1 0-15,3 7 0 16,-4-2 0-16,-5 0 0 16,-3 1-4-16,-20 0 1 15,-10 0 4-15,-10 0-2 16,0 0 2-16,-22-5-1 15,-8-3 2-15,0-8-1 0,-7-4 13 16,3 0-14-16,4-6 25 16,4-3-14-16,10-4 52 15,6-3-8-15,6 0 16 16,4 0-27-16,0 0 2 16,0 0-19-16,22-5-25 15,8-10 28-15,4-1-25 16,0-3-5-16,7 5-5 15,-11-2-25-15,0 6-175 16,-4 0-74-16,9-16-24 16,-13 6 48-16,-4-3 44 0</inkml:trace>
  <inkml:trace contextRef="#ctx0" brushRef="#br0" timeOffset="41503.47">15508 6566 165 0,'0'0'83'0,"0"0"-22"15,0 0 9-15,0 0 13 16,0 0 29-16,0 0-9 16,0 0-57-16,-10-24-19 15,10 65 67-15,0 11 11 16,6 18-44-16,2-1-37 16,4 0-5-16,2-10-17 15,-2-12-4-15,2-14 12 16,-6-12-7-16,0-11-1 0,-2-8-2 15,-6-2 22-15,0 0 20 16,0-8 64-16,0-20-40 16,0-15-13-16,0-11-53 15,0-8 16-15,0-2-16 16,0 6 2-16,-10 3 3 16,2 15 29-16,-6 7 17 15,10 14-13-15,0 10 67 16,4 6-85-16,0 3-20 15,0 5-65-15,8 21 62 16,10 10-11-16,8 7 11 16,1-3 3-16,7-1-3 15,-4-8 3-15,6-8 0 16,-5-10-3-16,-5-6 6 16,-6-7 20-16,-2 0-20 0,-6-14 45 15,2-15-7-15,-6-6 0 16,-4-5 6-16,-4-9-47 15,0 2 10-15,0 3-6 16,-8 3-8-16,-10 10 4 16,-2 12-122-16,-6 13-165 15,0 6-34-15,7 0-20 16,7 11 73-16,2 11 147 16,10-9-58-16</inkml:trace>
  <inkml:trace contextRef="#ctx0" brushRef="#br0" timeOffset="42008.04">15790 6416 83 0,'0'0'115'0,"0"0"-67"0,0 0 13 16,30-121 18-16,-26 95 38 15,4 8 9-15,-8 12-17 16,6 6-37-16,-2 0-25 16,4 19-16-16,6 22 63 15,6 13 39-15,-1 8-72 16,3 2-21-16,-2-2-39 15,6-11-2-15,-8-14-7 16,-6-6-32-16,2-13-86 16,-6-4-26-16,-4-10-38 15,-4-4 79-15,0 0 44 16,0-24-42-16,0-13 15 0,-8-4 48 16,-14-8 35-1,2-4 11-15,-2-1 4 0,-4 3 28 16,8 2 21-16,6 0 19 15,8 11 15-15,4 4 26 16,0 4-12-16,16-1 6 16,10 8-37-16,14 3 22 15,-6 4-35-15,5 10 12 16,-5 6-20-16,-8 12-47 16,0 20 38-16,-8 17-6 15,-10 7 44-15,-8 6-76 16,0 0 52-16,-8-1-26 15,-14-11 26-15,0-3-31 16,-4-9-5-16,6-10-18 16,2-6 5-16,-1-12-10 0,7-2-72 15,4-7-145-15,2-1-110 16,6-1-19-16,0-13 117 16,0 0 33-16</inkml:trace>
  <inkml:trace contextRef="#ctx0" brushRef="#br0" timeOffset="43856.37">18877 6639 117 0,'0'0'81'15,"0"0"-45"1,0 0 10-16,0 0 14 0,0 0 15 16,0 0-9-16,0 0-10 15,0-64-4-15,-6 59-12 16,-6 5-1-16,-14 0-19 16,-4 0-5-16,-15 0 11 15,-1 0 1-15,-10 0 11 16,-1 7-31-16,1 1 27 15,-6 1-11-15,11 3 33 16,-1 2-20-16,-1 1-3 16,1 3-17-16,0 9-6 15,-9-2 17-15,5 9-26 16,-5-3 22-16,1 4 1 0,8 1 32 16,-1 0-45-16,9 2 8 15,6 1-17-15,12-1 0 16,-1-3 15-16,9 2 0 15,6 4 17-15,8 3-14 16,4-1 40-16,0 3-29 16,4 1 14-16,18-10-1 15,13 2 25-15,7-6 13 16,6-5-47-16,9 1 47 16,-1-6-79-16,14-3 94 15,-1 1-29-15,14-6 53 16,-1-2-87-16,9-3 58 15,5-5-54-15,3 1 12 0,6-1 27 16,4-5-73-16,-1 2-4 16,-3-2 41-16,4 3-45 15,-6-1 8-15,1 1 19 16,1 2 5-16,-6 3-24 16,5-3 1-16,-3 0-5 15,-2 0 27-15,1-2-22 16,-1-3 68-16,2 0-44 15,0 0 89-15,1 0-88 16,-1 0 75-16,-2 0-59 16,5 0-46-16,-3 0 37 15,-2 0-32-15,-3 0 16 16,3 0 27-16,-2-3-37 0,-3 1-6 16,-7-4 17-16,0 1-16 15,-5-1 86-15,7-3 18 16,-9 1 47-16,9-2 7 15,2 0-106-15,-5 2 97 16,1-2-149-16,-5 2 39 16,1-2-39-16,-8 2-6 15,-7-7 6-15,-4 2-6 16,-5 1 0-16,-13-4 0 16,3-5 17-16,-7 1 36 15,2-1-59-15,-10-5 12 16,3 1 11-16,-7-5 18 0,4 1-18 15,-4-1-17-15,-4-1 0 16,1-1 35-16,-11 9-29 16,-2 1 128-16,-10 1-134 15,0 4 0-15,0-4 0 16,2 3 0-16,-2 0 0 16,0-2 0-16,0-3 0 15,-4-1 0-15,0-1 0 16,-4-1 0-16,-22-7 0 15,-22 2-221-15,-31 1-193 16,-42 3-177-16,-40 8 38 16,-24 8-109-16,-7 11 41 15,-3 0 40-15,64 0 359 16</inkml:trace>
  <inkml:trace contextRef="#ctx0" brushRef="#br0" timeOffset="46610.08">18742 7937 41 0,'0'0'124'0,"0"0"-93"16,0 0-25-16,0 0-3 15,0 0 5-15,0 0 7 16,-131-37 3-16,109 31-4 16,2 1 6-16,-6 5-7 15,0 0 0-15,-4 0-8 16,-3 0-1-16,-1 0-4 0,-4 0 0 15,-6 11 2-15,-9-2-2 16,3 1 3-16,-3 6-3 16,1-3 12-16,0 0 2 15,3-1 8-15,3 2-3 16,10-5 0-16,6 2 0 16,-1 1-7-16,9 1 3 15,6 5-13-15,-2 3 4 16,0 4 1-16,6 1 7 15,4 2-4-15,-6 1 3 16,6 1-6-16,0 4 4 16,1-1 7-16,3 6 1 15,4 2 6-15,0 0-12 16,0 2 8-16,0-2-10 0,19-3 0 16,7 0-11-16,0-4 9 15,4-3-4-15,4-1-1 16,11-4 10-16,-3 0-14 15,10-7 28-15,5 3-6 16,3-7 19-16,15-2-25 16,3 0 1-16,9-5-16 15,3 4 5-15,1-4-5 16,2 2-1-16,-3-2 0 16,-7-4 3-16,0 2-5 0,-1-1 3 15,-9-2-2 1,5 2 2-16,1-2 10 0,-5-3 5 15,3 0-8-15,5 5 5 16,1 0-12-16,-1 0 7 16,5-2-7-16,2 3-1 15,-7 0 0-15,1-3 27 16,-7 5 23-16,7-3 29 16,0 0-7-16,-1-3-41 15,5 6 14-15,-1 0-45 16,3 2 10-16,-2-2-8 15,-5 1-4-15,-5-3 0 16,-3 5 2-16,-9-4 2 16,1-5 49-16,-6 7 57 15,1-4-21-15,-1 2 17 0,1 4-60 16,5-6 27-16,-5 5-68 16,7-2 54-16,-1-2-57 15,1 0 7-15,3 0 26 16,-7 0-29-16,6-2 36 15,-5-2-33-15,-1 3 36 16,-3-3-39-16,1 3 56 16,-1-1-60-16,-1 0 34 15,0 1-34-15,1 1-27 16,1-3 23-16,-1 2 8 16,-5-3-8-16,5-2 31 15,-1 0-27-15,-4 0 7 16,1 0 24-16,-1 0-28 15,-3 0-3-15,3 0 8 0,4 0-8 16,-3 0 41-16,-1 0-37 16,1 0 21-16,-5 0-21 15,0 0 26-15,1 0-26 16,-11 0 25-16,6 0-25 16,-3 0-4-16,-3 0 38 15,2 0-34-15,4 0 109 16,-1-6-113-16,1 5 59 15,4-2-54-15,5 3 54 16,-5 0-54-16,-5 0 0 16,5 0-1-16,-8 0-4 15,-1 0 47-15,-3 0-17 16,2 0-6-16,-6 0-19 0,7-3 0 16,-3 0 40-16,2 3-50 15,-1 0 5-15,1 0 0 16,-2 0 0-16,-2 0 0 15,1 0-10-15,-3 0 25 16,-2 0-45-16,0 0 60 16,11 0-16-16,-7 0-14 15,6 0 0-15,-1-2 0 16,5-3-5-16,0-2 0 16,-1-2 10-16,5 1-24 15,-4 2 48-15,5 0-58 16,-7 0 58-16,2 1-29 15,1-1 0-15,-7 0 0 0,2-1 0 16,-6 2 5-16,7-6-5 16,-7 4 44-16,-2-1-78 15,-1-3 68-15,-5 2-63 16,4-3 34-16,-8 0-10 16,0 4-25-16,1-3 25 15,-1-1 5-15,-4 1 0 16,4 2-44-16,-6-6 44 15,2 2-5-15,0-3-29 16,-3 1 34-16,-3-3 5 16,-2 0 24-16,-6 0-24 15,4-5 0-15,-2 0 5 16,-2-5-5-16,0 0-5 16,2-3 0-16,-2-3 0 15,0 3 5-15,-4 1-10 0,6-1 5 16,-6 5 0-16,0-1 0 15,0 4 5-15,1-4-35 16,-5 5 30-16,6-4 0 16,-6 0-49-16,0-4 10 15,0-1-43-15,0 0 41 16,-11 1-32-16,-5-4 0 16,-2 4 73-16,-4-4-75 15,0 6 71-15,-2 5-93 16,-2 0 29-16,-5 2 8 15,5 3 52-15,-10 3-33 0,2-1 37 16,-1 2-46 0,-9-2-161-16,6-2 99 0,-10-3-30 15,-5-1 89-15,1 0 32 16,-5 2 19-16,-3 0 2 16,4 2 0-16,-5-1-11 15,1 7 11-15,-1 0-2 16,-5 4 13-16,5-1-26 15,1 4 27-15,-4 1-24 16,-3-4 12-16,-1 2 0 16,-11-3 0-16,1 4 0 15,-9-4-2-15,4 5 2 16,-3-4 0-16,-1 2 0 16,5 2 0-16,3 4-43 0,1 0 14 15,1-2-29-15,-6 2 19 16,1 0 6-16,-11 0 4 15,3 0-10-15,-23 0-23 16,8 0 35-16,-8-6-14 16,5 1 14-16,9 0-8 15,-10 0 30-15,0 0-2 16,-12 0 7-16,-28-3 0 16,-28 3 1-16,-18 0-1 15,-15 2-7-15,-5 1-68 16,-7 2-27-16,-13 0 51 0,-7 0 27 15,10 0 20 1,11 0 4-16,26 5 13 0,17 7 2 16,5 7-15-1,-6 1 0-15,-2-2-60 0,38-3-111 16</inkml:trace>
  <inkml:trace contextRef="#ctx0" brushRef="#br0" timeOffset="49360.85">17590 6273 31 0,'0'0'32'0,"0"0"-23"16,0 0-5-16,0 0-3 16,0 0 0-16,0 0-2 15,-50 135-9-15,20-45-4 16</inkml:trace>
  <inkml:trace contextRef="#ctx0" brushRef="#br0" timeOffset="52542.34">17087 15435 200 0,'0'0'221'0,"0"0"-90"16,0 0 8-16,0 0 10 15,0 0-3-15,0 0-61 16,0 0-66-16,-51-51-2 16,41 64-16-16,-2 7 48 15,-2 12 30-15,2 16 40 16,-2 11 37-16,10 14 6 15,0 7-65-15,0 5-33 16,4-3-57-16,0-3 38 16,0-2-45-16,0-7-23 0,0-5-23 15,0-11-45-15,-4-5-39 16,-6-11-58 0,-6-9 24-16,-10-11-19 0,-1-13-82 15,-7-5 12-15,-2-5 45 16,2-24 104-16,7-9-23 15,1-1 80-15,14 2 21 16,8 2 26-16,4 10 32 16,0 4 31-16,8 4 7 15,18 5-3-15,1-8 5 16,3 8 9-16,8-4-1 16,-2 7-31-16,7-4-29 15,-9 3-20-15,22 0-69 16,-11 2-71-16,-7 3-44 0</inkml:trace>
  <inkml:trace contextRef="#ctx0" brushRef="#br0" timeOffset="52855.03">17252 15937 281 0,'0'0'250'15,"0"0"-152"-15,0 0-24 16,0 0 36-16,0 0-5 15,0 0-52-15,44 145-51 16,-32-101-2-16,-2-3-2 16,-2-5 0-16,-8-15-22 15,5-5 12-15,-5-9 12 0,0-7 0 16,0 0 16 0,0-11-4-16,0-12-12 0,0-7-12 15,0-8 11-15,0-1 1 16,0 0 2-16,0 4 0 15,0 2-1-15,0 5-1 16,0 2 0-16,8 3-52 16,10 5-42-16,8 8-77 15,-8 4-34-15,2 6-1 0</inkml:trace>
  <inkml:trace contextRef="#ctx0" brushRef="#br0" timeOffset="53171.07">17548 15945 229 0,'0'0'243'0,"0"0"-143"16,0 0 18-16,0 0 41 15,-34 131-28-15,34-93-69 16,0-4-43-16,12-10-19 16,10-2-30-16,0-13-6 15,8-6 8-15,-3-3 3 16,-1 0-3-16,0-20 20 15,-10-6 7-15,-2-5 1 16,-10-7 1-16,-4 0 8 16,0-2-9-16,-14-1-13 15,-6 9-32-15,-6 3-5 0,4 14-3 16,-5 10-7 0,1 5 19-16,4 3 23 0,0 17-5 15,6 8-60-15,16 8-29 16,0-7-9-16,0-6-45 0</inkml:trace>
  <inkml:trace contextRef="#ctx0" brushRef="#br0" timeOffset="53765.8">17822 15950 187 0,'0'0'164'15,"0"0"-76"-15,0 0 55 16,0 0 86-16,0 0 20 15,0 0-78-15,0 0-96 16,103 51-55-16,-93-30-18 16,-6 4-2-16,-4-2-2 0,4 0-55 15,-4-5-10-15,0-4 22 16,0-5-10-16,4-9 11 16,-4 0 27-16,4 0 15 15,6 0-11-15,2-20 13 16,2-6 0-16,6 1 0 15,2-3 0-15,-3 6 2 16,-3 8 6-16,2 1 16 16,0 8 11-16,-6 2-2 15,2 3 9-15,-2 0-10 16,2 17 15-16,-2 12-1 0,2 1-17 16,-1 7 9-1,-5-6-38-15,2-4 11 0,-2-9-11 16,-4-5-9-16,0-7 7 15,0-6 4-15,6 0-4 16,-2 0 20-16,0-20-36 16,6-9 11-16,-6-2 5 15,6-8-47-15,-6 4 16 16,0-6 13-16,6 8 18 16,-1 2 2-16,1 8 17 15,2 7 37-15,2 6-8 16,4 10 40-16,4 0 46 15,-2 10 57-15,3 13-27 16,9 11-13-16,-10-1-32 16,0 1-83-16,-2-5-34 0,-2-3-13 15,-7-5-109 1,-11-3-205-16,0-7-200 0,0-9 14 16,-4-2 113-16,0 0 107 0</inkml:trace>
  <inkml:trace contextRef="#ctx0" brushRef="#br0" timeOffset="54545.53">19389 15484 183 0,'0'0'138'16,"0"0"-103"-16,0 0-17 15,0 0-1-15,0 0 7 16,-83 113-6-16,83-90-12 16,8-3-6-16,14 0 1 0,1-2-1 15,-1-3 1 1,-2 1-1-16,-6-3 10 0,-2-1 28 15,2 1 3-15,-6 0 0 16,0 2-19-16,-2 1 1 16,-2-3-8-16,-4 0-15 15,0 2 5-15,0 0-5 16,0 1 1-16,-10 2 0 16,-2 0-1-16,0 0 0 15,-2 0 0-15,2 2 1 16,2 1 0-16,2 2-1 15,4-4 7-15,4 4-3 16,0 3 9-16,0 0 1 16,12 3-6-16,2-2 12 15,8 1 2-15,-2-2 4 0,11-5-16 16,-5-3-8 0,10-6-2-16,-10-8 0 0,-6-4-64 15,-2 0-79-15,-14 0-23 16,-4 0 13-16,0 0-13 0</inkml:trace>
  <inkml:trace contextRef="#ctx0" brushRef="#br0" timeOffset="55078.52">17526 17039 152 0,'0'0'233'16,"0"0"-73"-16,0 0-28 15,0 0-34-15,0 0 56 16,0 0 4-16,60 131-39 16,-38-80-54-16,-7 6-12 15,1-6-31-15,-6-9-22 16,2-2-9-16,-8-13-95 15,-4-9-76-15,0-8-109 0,0-10-9 16,-4-5 160 0,-14-18-38-16</inkml:trace>
  <inkml:trace contextRef="#ctx0" brushRef="#br0" timeOffset="55343.22">17492 17064 133 0,'0'0'135'0,"0"0"-64"16,0 0 12-16,0 0 10 15,0 0-9-15,30-120-4 16,-8 107 4-16,4 3 12 16,8-1 18-16,-7 9 3 15,3 2-24-15,-12 0-36 16,-6 10-39-16,-8 13 4 0,-4 13-18 16,0 8 18-16,-22-1-20 15,2 3-2-15,-2-4 0 16,-1-6-42-16,5-13-27 15,6-5-68-15,4-6-58 16,-2-10-19-16,10-2 34 16,0 0 5-16,0-4 9 0</inkml:trace>
  <inkml:trace contextRef="#ctx0" brushRef="#br0" timeOffset="55688.54">17800 17144 170 0,'0'0'155'0,"0"0"-74"16,0 0 16-16,0 0 4 16,0 0-3-16,0 0-42 15,74 122-32-15,-62-93-16 16,-8-8-2-16,6-7-5 16,-10-2 5-16,0-7-6 15,0-4 1-15,0-1 8 16,0 4-3-16,0-4 1 15,0 0-7-15,-6 0 0 16,2-10-8-16,4-11-12 16,-4-8 11-16,4-6 9 15,0-5 0-15,0 6 0 0,0-1 0 16,0 13-1 0,0 4-7-16,4 5-73 15,6 8-40-15,3 2-5 0,5 3 13 16,-2 0 22-16,6 0-25 15,-4 0 52-15</inkml:trace>
  <inkml:trace contextRef="#ctx0" brushRef="#br0" timeOffset="56009.35">18039 17098 43 0,'0'0'74'15,"0"0"33"-15,0 0-52 16,0 0 1-16,0 0 10 16,0 64 139-1,0-38-90-15,0-2 21 16,0 7-33-16,4-5-26 15,9 0-41-15,-5-5-14 16,10-7-22-16,-4-1 0 0,2-9-17 16,6-4-32-16,-4 0-2 15,2-11 2-15,-1-12 32 16,-1-6 6-16,-10-9 11 16,0 3 1-16,-8-14 0 15,0 0-1-15,-4 3-7 16,-18 2-17-16,-5 9-31 15,1 11 6-15,-4 12 0 16,4 9 27-16,0 3 11 16,1 5 11-16,7 13 0 15,4 8 0-15,10-3 0 16,4 0-55-16,4 0-80 0,14-10-61 16,5-3 10-16</inkml:trace>
  <inkml:trace contextRef="#ctx0" brushRef="#br0" timeOffset="56237.31">18360 16819 198 0,'0'0'211'0,"0"0"-93"16,0 0 49-16,0 0-9 15,0 0 8-15,0 0 56 16,34 117 0-16,-20-65-44 15,2 1-82-15,-2-1-72 0,-6-6-24 16,6-8-123-16,-10-4-155 16,-4-11-42-16,0-11-52 15,-10-1 50 1,-6-11 89-16</inkml:trace>
  <inkml:trace contextRef="#ctx0" brushRef="#br0" timeOffset="56670.02">18321 17090 313 0,'0'0'215'16,"0"0"-134"-16,0 0-34 15,0 0-8-15,139 0-39 16,-82 0-18-16,-11 0-102 0,-2-5-27 16,-13 0 27-1,-9 0-13-15,-10 5 57 0,-8 0 47 16,-4 0 29-16,0 0 50 15,0 0 51-15,-8 2-32 16,4 8 17-16,0 3 14 16,4 5 9-16,0 6 18 15,0 1-15-15,0 2-53 16,4 5-29-16,8-6-20 16,2-6-3-16,4-5-5 15,-6-7-1-15,6-8 6 16,-2 0-7-16,3-8 0 15,-7-15-16-15,-2-2 16 16,-2-3-2-16,-8-6 2 0,0 1-10 16,-4 5-24-1,-14 2-24-15,-5 3-6 0,-3 13 16 16,6-3 2-16,-6 13 14 16,0 0-1-16,4 5-18 15,3 13-18-15,11 8-31 16,4-6 3-16,4-4-82 0</inkml:trace>
  <inkml:trace contextRef="#ctx0" brushRef="#br0" timeOffset="56948.86">18994 17023 271 0,'0'0'286'0,"0"0"-149"15,0 0-33 1,0 0-7-16,0 0-16 0,0 0-44 16,0 0 7-16,-60 113 37 15,54-72 61-15,6-6-3 16,0-1-47-16,18-5-51 16,8-9-38-16,12-2-3 15,-2-18-36-15,3 0-77 16,-5 0-81-16,-4 0-40 15,-4-18-49-15,-3-11 68 16,-9 4 40-16,-2 0-4 0</inkml:trace>
  <inkml:trace contextRef="#ctx0" brushRef="#br0" timeOffset="57287.72">19276 17108 206 0,'0'0'236'16,"0"0"-57"-16,0 0 29 15,0 0-27-15,0 0-30 16,0 0-81-16,0 0-46 16,-8 131-24-16,20-109 3 15,6-5-3-15,-2-5-3 16,6-7 1-16,1-2-28 16,-1-3 4-16,-6 0 1 15,-2-6 25-15,-2-11-15 16,2-6 15-16,-10-6-2 0,-4-1 2 15,0-4-2 1,-4 4-21-16,-22 4 1 0,0 3-2 16,-4 10 24-16,-1 4-3 15,1 9 3-15,8 0-8 16,0 12 6-16,4 5 2 16,10 4-51-16,0 2-146 15,8-2-78-15,4-3 70 16,14-5 69-16</inkml:trace>
  <inkml:trace contextRef="#ctx0" brushRef="#br0" timeOffset="57589.16">19562 16714 128 0,'0'0'221'0,"0"0"-85"16,0 0 37-16,0 0-18 16,0 0 38-16,0 0 47 15,34 155 42-15,-20-90-3 16,-6-1-2-16,7-5-7 16,-7 0-51-16,0-4-84 15,2-5-103-15,-6-5-32 0,4-4-78 16,-4-12-84-16,-4-6-133 15,0-17-40-15,0-6-101 16,0 0 12-16,0-23-45 16,4-6 207-16</inkml:trace>
  <inkml:trace contextRef="#ctx0" brushRef="#br0" timeOffset="58323.29">20422 16715 216 0,'0'0'166'15,"0"0"-105"-15,0 0-25 16,0 0-1-16,0 0 4 16,117 0 2-16,-73 0-4 15,-2 0-21-15,-5 0 4 16,-11 0-10-16,-10 0-10 15,-8 0-59-15,-8 0-66 16,-4 0-11-16,-16 0-19 0</inkml:trace>
  <inkml:trace contextRef="#ctx0" brushRef="#br0" timeOffset="58688.65">20505 16721 131 0,'0'0'170'16,"0"0"-76"-16,0 0 12 15,0 0 23-15,0 0 40 16,0 0-19-16,-23 141-42 16,23-82 5-16,0 5 10 15,0 0 16-15,0-3 7 16,0-1-45-16,0-9-13 0,0-11-45 16,0-14 6-16,0-6-49 15,0-11 23 1,0-4-23-16,0-5 4 0,0 0-4 15,4 0 7-15,11 0-3 16,1 0 0-16,10 0 26 16,4 0-26-16,10 0 30 15,3 0-34-15,1-8 3 16,4 2 1-16,-5-3-4 16,-7 1 23-16,-12 2-23 15,-6 2 0-15,-10 2-98 16,-2-1-157-16,-6 0-96 15,0-5-49-15,-6 5-35 0,-2-9 210 16</inkml:trace>
  <inkml:trace contextRef="#ctx0" brushRef="#br0" timeOffset="59286.22">20948 16885 180 0,'0'0'151'15,"0"0"-86"-15,0 0 40 16,0 0 21-16,8 128 4 16,6-79-31-16,2 2-48 15,2-2-24-15,-6-5-27 16,2-11 0-16,-2-11 0 16,-8-5-71-16,-4-11-97 15,0-6-28-15,0 0 1 0,-4-9 12 16</inkml:trace>
  <inkml:trace contextRef="#ctx0" brushRef="#br0" timeOffset="59642.73">20930 16834 104 0,'0'0'259'16,"0"0"-59"-16,0 0-57 15,0 0 24-15,0 0-50 16,0 0-74-16,0 0-42 15,70 0 9-15,-32 2-10 16,-3 12 1-16,1-5-1 16,-6 7 12-16,-10 1 25 15,-10 5-6-15,-6 0 20 0,-4 6 9 16,0 3 8-16,-18 1-44 16,2-2 10-16,-6 3 2 15,8-5 3-15,2-2-6 16,4 0-28-16,4-7 29 15,4 3-32-15,0-12 12 16,0 3-14-16,8-4-3 16,8 0-28-16,10-7-3 15,0-2-61-15,-4 0-72 16,4 0-59-16,-3-13-92 16,-1-11 58-16,-6 7 109 15,-2 0-12-15</inkml:trace>
  <inkml:trace contextRef="#ctx0" brushRef="#br0" timeOffset="59874.87">21320 16908 160 0,'0'0'139'16,"0"0"-59"-16,0 0 30 16,0 0 35-16,0 0 0 15,0 0 7-15,0 0 22 16,45 80-21-16,-33-41-18 15,-2 9-63-15,-2-5-26 16,0-2-43-16,2-6-3 16,-2 0-34-16,0-15-80 0,-4-5-108 15,-4-7-103-15,10-8 37 16,-6 0 71-16,4-11 41 16</inkml:trace>
  <inkml:trace contextRef="#ctx0" brushRef="#br0" timeOffset="60102.74">21530 16869 210 0,'0'0'161'16,"0"0"-80"-16,0 0 4 16,0 0 3-16,0 0 43 15,0 0 0-15,52 119-30 16,-40-80-28-16,-4 1-6 15,2 1-32-15,-6-7-35 0,0-6-4 16,0-5-85-16,-4-5-111 16,0-12-65-16,0-6 19 15,0 0 77-15</inkml:trace>
  <inkml:trace contextRef="#ctx0" brushRef="#br0" timeOffset="60402.57">21530 16796 170 0,'0'0'128'0,"0"0"-70"15,0 0 0-15,0 0-1 16,0 0-19-16,0 0-27 0,0 0-10 16,90-87 0-1,-59 87-1-15,-5 0 0 0,-4 6 4 16,0 17 14-16,-6 9 25 15,-6 3 17-15,-6 6-4 16,-4-2-18-16,0-1 14 16,-4 3-10-16,-18-5 4 15,-4-1-20-15,-4 0-26 16,-1-10-5-16,5-4-81 16,0-8-72-16,12-11-20 15,2-2-3-15,12 0 9 0</inkml:trace>
  <inkml:trace contextRef="#ctx0" brushRef="#br0" timeOffset="60987.82">22676 16864 216 0,'0'0'230'16,"0"0"-142"-16,0 0-20 15,0 0 48-15,0 0 6 16,0 0-33-16,0 0-36 16,-91 131-29-16,85-91 20 15,6 0-7-15,0-12-29 16,6-5-8-16,10-7 0 15,2-10 2-15,8-2-2 16,1-4-15-16,-1 0 1 0,0-16 12 16,-2-4-7-16,-6-6 7 15,-10 0 4-15,2-3-4 16,-10-6 4-16,0-3-1 16,0-3-1-16,-14 5 0 15,-2-3 0-15,-2 12-9 16,-4 9 9-16,0 13-20 15,-2 5 11-15,-3 0 5 16,1 14 4-16,4 10-9 16,4 1 0-16,6 1-87 15,2-3-137-15,10 3-17 16,14-8 80-16</inkml:trace>
  <inkml:trace contextRef="#ctx0" brushRef="#br0" timeOffset="61422.65">23070 16782 166 0,'0'0'138'16,"0"0"-102"-16,0 0-13 15,0 0 19-15,-112 22 1 16,90-7-19-16,9 0-13 15,9-4-3-15,-2-5-4 0,6 2 0 16,0-3 8 0,0 0-7-16,10-5 1 0,11 4-3 15,1-4 1 1,4 2-3-16,4 0-1 0,0 6 1 16,7-2 7-16,-11 6 15 15,-6 6 25-15,2 0 9 16,-8 5 5-16,-6-3 13 15,-8 3-13-15,0-5 13 16,0 0-15-16,-18 3-8 16,-8-6-18-16,-4 1-19 15,-1-1-12-15,-3-10-1 16,8 0-1-16,0-5-1 16,4 0-19-16,0 0-18 15,5-15-43-15,3-1-44 0,6-7-80 16,4 5 6-1,4 6-16-15</inkml:trace>
  <inkml:trace contextRef="#ctx0" brushRef="#br0" timeOffset="61669.55">23278 16810 144 0,'0'0'217'0,"0"0"-80"16,0 0 27-16,0 0 86 16,0 0 55-16,0 0-78 0,32 126-108 15,-24-90-65-15,4 3-16 16,-2-6-35-16,-2-2-3 16,-4-3-30-16,-4-7-123 15,0-9-148-15,0-9-85 16,-4-3-5-16,-4 0 140 0</inkml:trace>
  <inkml:trace contextRef="#ctx0" brushRef="#br0" timeOffset="61992.7">23274 16785 96 0,'0'0'255'0,"0"0"-60"16,0 0-38-16,0 0 49 0,0 0-42 15,0 0-112 1,0 0-39-16,93-33-13 0,-55 27 2 16,-4 1 0-16,-4 5-4 15,-4 0 2-15,-7 0-2 16,-7 19-17-16,-12 8 19 16,0 8 11-16,-4 0 12 15,-13 0 19-15,-5-1-20 16,-4-6 5-16,4 0-27 15,0-10-15-15,-4-2-2 16,10-5-8-16,-3-4-26 16,7-6-9-16,-2-1-56 15,6 0-23-15,8-12-44 0,0-6-82 16,0 1 68-16</inkml:trace>
  <inkml:trace contextRef="#ctx0" brushRef="#br0" timeOffset="62308.12">23705 16793 179 0,'0'0'173'0,"0"0"-108"15,0 0 29-15,0 0 94 16,0 0 70-16,0 121 45 0,4-81-65 16,4 4-23-16,2-3-54 15,-2-3-32-15,0-2-82 16,-4-5-47-16,0-5-40 16,2-7-28-16,-6-8-77 15,0-5-97-15,0-6-29 16,0 0-7-16,0-18-64 15,-6-11 37-15,2-4 78 0</inkml:trace>
  <inkml:trace contextRef="#ctx0" brushRef="#br0" timeOffset="62608.25">23622 16770 92 0,'0'0'176'0,"0"0"-88"16,0 0 39-16,0 0 43 15,0 0 4-15,0 0-36 16,0 0-53-16,105-51-33 15,-71 42-41-15,-4 2-11 16,-3 1 0-16,-5 6-23 0,-6 0-79 16,-12 0-84-16,-4 6-37 15,0 12 3-15,0-1 54 0</inkml:trace>
  <inkml:trace contextRef="#ctx0" brushRef="#br0" timeOffset="62813.14">23578 17039 260 0,'0'0'264'0,"0"0"-122"15,0 0 106-15,0 0 107 16,0 0-1-16,0 0-133 0,143 69-149 16,-99-69-27-16,-5 0-45 15,1 0-75-15,-14-15-221 16,-6-1-90-16,-2-4-9 15,-4-3 17-15,-10 0 181 0</inkml:trace>
  <inkml:trace contextRef="#ctx0" brushRef="#br0" timeOffset="63480.14">24043 16503 210 0,'0'0'267'16,"0"0"-93"-16,0 0 85 15,0 0 142-15,0 0 105 16,0 0-83-16,0 0-273 16,95 3-45-16,-55-3-36 0,-2 0-20 15,-3 0-10-15,-9 0 23 16,-8 0 0-16,-14 3 17 15,0-1 38-15,-4 14-24 16,0 7 128-16,0 17 114 16,0 12 140-16,0 9-475 15,0 8 0-15,0 5 0 16,10 1 0-16,6-3 0 16,6-1 0-16,1-6 0 15,-1-6 0-15,2-8 0 16,-6-10 0-16,-4-8 0 15,-6-16 0-15,-4 0 0 16,-4-16 0-16,0 5 0 16,0-6 0-16,-4 5 0 0,-18-5 0 15,-12 0 0-15,-7 2 0 16,-5-2 0-16,-2 0 0 16,-9 4 0-16,9-4 0 15,2 1 0-15,5 4 0 16,11 1 0-16,8-1 0 15,10-5 0-15,2 6 0 16,6-6 0-16,4 0-578 16,-4 0-480-16,4-6 24 15,0-11 101-15,0 4 520 0</inkml:trace>
  <inkml:trace contextRef="#ctx0" brushRef="#br0" timeOffset="64830.98">17830 17867 158 0,'0'0'167'0,"0"0"-89"16,0 0-33-16,0 0-2 15,0 0 11-15,0 0-24 16,0 0-19-16,8 127 2 16,6-91 43-16,-6 1 21 15,0 3 23-15,2-1-31 16,-10-6-20-16,0-5-32 0,0-5-4 15,0-10-13 1,0-3-8-16,0-10-14 0,0 0-2 16,0 0 21-16,0-25-8 15,0-4 11-15,0-6 23 16,0-9 32-16,0 5 13 16,0 3-19-16,0 6-29 15,0 1-20-15,8 6-9 16,11 3-11-16,7 2-13 15,-6 6-41-15,2-4-49 16,8 10-92-16,-8 5-55 16,-8 1 102-16</inkml:trace>
  <inkml:trace contextRef="#ctx0" brushRef="#br0" timeOffset="65169.79">18064 18102 167 0,'0'0'189'0,"0"0"-109"16,0 0-22-16,0 0-24 16,0 0 5-16,0 0-23 15,0 0-9-15,114-8-7 16,-89-12 0-16,-7-5 0 16,-4-4 0-16,-6 3 18 15,-8-5 0-15,0 11-4 16,0-1-5-16,-14 12 2 15,2 1 0-15,-10 8-11 0,-1 0 0 16,-3 8-2-16,0 7 2 16,6 14 1-16,-6 0 33 15,12 2 1-15,6 5 20 16,4 0-13-16,4 0-18 16,0-3-24-16,16-4-37 15,10-9-113-15,14-7-52 16,-2-10-6-16,-3-3-8 0</inkml:trace>
  <inkml:trace contextRef="#ctx0" brushRef="#br0" timeOffset="65508.15">18378 18056 87 0,'0'0'167'0,"0"0"-67"0,0 0-21 15,0 0 3-15,0 0 8 16,0 0-5-16,0 0-2 15,-36 84-5-15,36-48-11 16,0 3-18-16,0-11-34 16,18-2-15-16,8-6-21 15,0-9-28-15,4-11 12 16,0 0-38-16,1-11-11 16,-5-17 22-16,-8-3 39 15,-6-2 21-15,-2 0 4 16,-10-3 14-16,0 5-6 15,-6 3 1-15,-14 8-8 0,-6 1-1 16,-10 11-20 0,-3 8-15-16,5 0-9 0,0 5-1 15,2 17 3-15,5-2-33 16,11 10-12-16,12-9-4 16,0-6-55-16</inkml:trace>
  <inkml:trace contextRef="#ctx0" brushRef="#br0" timeOffset="65973.22">18203 18026 220 0,'0'0'167'0,"0"0"-71"16,0 0 63-16,0 0 40 15,0 0-49-15,0 0-62 16,0 0-20-16,-61 86 102 16,53-40 71-16,4 6-26 15,4-6-76-15,0-5-37 16,12-8-74-16,24-12 22 15,-1-8-50-15,3-13-4 16,2 0-81-16,-6-18-21 0,1-10-41 16,-9-7 14-16,-4-2 71 15,-10-2 35-15,-8 1 27 16,-4-1 0-16,0 3 3 16,-20 3-3-16,-6 2 0 15,0 16-30-15,-11-1-11 16,7 16 25-16,0 0-4 15,-4 11 2-15,8 12-57 16,3 11-93-16,11-4-60 16,12 3-76-16,12 1 50 15,15-6 103-15</inkml:trace>
  <inkml:trace contextRef="#ctx0" brushRef="#br0" timeOffset="66276.56">18656 17997 176 0,'0'0'180'0,"0"0"-74"15,0 0-4-15,0 0 8 16,0 0-14-16,0 0-42 16,-53 138-18-16,53-104-15 15,0-4 10-15,8-4-17 16,15-3-3-16,-1-5-11 15,8-10 2-15,4-5-2 16,-4-3 15-16,5-3-15 0,1-18 2 16,-6-9 5-1,-4-6-7-15,-6-8-25 16,-5 0-20-16,-15 1-40 0,0 2-80 16,-15-5-20-16,-5 8 13 15,2 9-14-15</inkml:trace>
  <inkml:trace contextRef="#ctx0" brushRef="#br0" timeOffset="66498.42">18980 17690 92 0,'0'0'315'15,"0"0"-36"-15,0 0-81 0,0 0 34 16,62 131 3-1,-45-79-49-15,5 3-115 0,-10-2-71 16,-2-4-97-16,-10-5-156 16,0-11-8-16,-4-5-91 15,-14-15 96-15,-8-13 113 16,-5-8 9-16</inkml:trace>
  <inkml:trace contextRef="#ctx0" brushRef="#br0" timeOffset="66648.35">18938 18015 88 0,'0'0'103'0,"0"0"-37"15,0 0 19-15,0 0 12 16,0 0 3-16,0 0 29 16,56-52 20-16,-14 52-7 0,11 0-19 15,-1 0-44 1,0-6-38-16,-3-6-41 0,-15 2-158 16,-4 0-211-16,-8 2 33 15,-14 4 70-15</inkml:trace>
  <inkml:trace contextRef="#ctx0" brushRef="#br0" timeOffset="66984.2">19351 18003 172 0,'0'0'203'0,"0"0"-96"15,0 0-59-15,0 0-28 16,0 0-16-16,0 0-4 15,124-95-21-15,-115 72-10 0,-3 0 4 16,-6 5 6-16,0 1 13 16,-11 8-3-16,-11 6 10 15,-8 3 1-15,4 6 1 16,-4 18 18-16,4 16 41 16,-1 0 70-16,11 6 43 15,8 0-3-15,2 4-32 16,6-5 12-16,0-11-42 15,18-6-59-15,8-8-49 16,9-9-34-16,-1-6-75 0,2-5-55 16,-2 0-75-1,5-23-58-15,-9-6 41 0,-4 6 61 0</inkml:trace>
  <inkml:trace contextRef="#ctx0" brushRef="#br0" timeOffset="67160.88">19719 18030 169 0,'0'0'145'0,"0"0"-76"15,0 0 12-15,0 0 11 16,129-3-30-16,-81-4-46 16,1 2-16-16,-11-11-60 15,6 9-42-15,-18-5-38 16,-3 1-97-16</inkml:trace>
  <inkml:trace contextRef="#ctx0" brushRef="#br0" timeOffset="67611.87">20297 17577 231 0,'0'0'170'0,"0"0"-99"16,0 0 37-16,0 0 62 15,-40 149 15-15,36-89-52 16,4-2-40-16,0 0-42 16,0-6-12-16,12-9-39 0,6-2 0 15,0-12-18 1,-10 1-11-16,0-4-31 0,-8-3-31 15,0 0-74-15,-8-5-33 16,-14-8 27-16,-12-4 35 16,8-6 38-16,4 0 35 15,-1-16 9-15,15-2 44 16,0-11 10-16,8 6 57 16,0 5 0-16,8 0 28 15,14 8-10-15,5 6 17 0,7-12 16 16,6 9-8-1,2-7-20-15,11-1-12 0,-11 4-25 16,6-1-25 0,-13 0-18-16,-3 3-91 0,-12-4-116 15,-6 3-54-15,-6 2 45 16</inkml:trace>
  <inkml:trace contextRef="#ctx0" brushRef="#br0" timeOffset="67889.22">20617 17928 54 0,'0'0'199'0,"0"0"-97"16,0 0 19-16,0 0 31 16,0 0 23-16,0 0-36 15,39 123-72-15,-25-107-50 16,-6-12-17-16,2 1-32 0,-2-5-81 16,-8 0-61-16,0 0 12 15,0-9 53-15,0-9 1 16,0-9 44-16,0-3-17 15,0-5 43-15,-4-5 30 16,0-1 8-16,-2 9 3 16,2 3 29-16,-4 6 2 15,4 11-17-15,0 6-6 16,-6 6-3-16,6 0-8 16,0 0-21-16,0 0-80 0</inkml:trace>
  <inkml:trace contextRef="#ctx0" brushRef="#br0" timeOffset="68129.6">21022 17685 140 0,'0'0'234'16,"0"0"32"-16,0 0-10 15,0 0 84-15,0 0 140 16,0 0 34-16,61 125-131 15,-53-73-251-15,-4-6-95 16,-4 3-37-16,0-9-228 16,0-7-234-16,0-10-90 15,-12-9 21-15,-2-7 7 16,-17-7 320-16,-3-7 32 16</inkml:trace>
  <inkml:trace contextRef="#ctx0" brushRef="#br0" timeOffset="68270.92">20917 17999 61 0,'0'0'131'0,"0"0"-53"0,0 0 13 15,0 0 36-15,0 0 52 16,0 0-20-16,61-36-48 16,-17 27 17-16,7 0-36 15,1 4-47-15,-8 0-45 16,-6-2-86-16,-7 7-163 16,-9-3-110-16,-8 3 150 15,-6 0-4-15</inkml:trace>
  <inkml:trace contextRef="#ctx0" brushRef="#br0" timeOffset="68547.3">21403 17873 99 0,'0'0'186'16,"0"0"-117"-16,0 0-16 16,0 0 3-16,0 0 22 15,0 0 4-15,0 0-2 16,66-101 19-16,-66 98 32 15,0 3 25-15,0 0-56 16,-14 13 39-16,-4 15 13 16,2 3 23-16,2 1-20 15,6 8-23-15,4-8-24 16,4 3-37-16,0-5-21 16,4-10-50-16,14-1-37 15,-6-12-155-15,2-7-267 16,-2 0-91-16,-8-7 6 0,-4-12 248 15</inkml:trace>
  <inkml:trace contextRef="#ctx0" brushRef="#br0" timeOffset="69722.14">16992 16923 206 0,'0'0'195'16,"0"0"-70"-16,0 0 10 15,0 0-56-15,0 0-47 16,0 0-32-16,-131 82-9 16,93-46 7-16,0 3 2 0,12 2 2 15,3-3-2-15,5-4 23 16,10-1-3-16,8-10-5 16,0-3-1-16,0-5 7 15,12-4 20-15,14-4 37 16,5-2 65-16,13-5-10 15,-6 6 14-15,11-6 39 16,-11 0-27-16,-2 11-85 16,-10 1-32-16,-10 11-38 15,-1 6 26-15,-7 3-26 16,-4 12 0-16,-4 0-1 16,0 2 39-16,0 3-42 15,0-1 4-15,0-2 15 0,-4-2-19 16,-9 7-4-16,-5-5 4 15,-4 1-4-15,0-1 0 16,6-1 0-16,-2-4 4 16,10 3-3-16,8-8 3 15,0 2 0-15,4-4 7 16,22 2 27-16,8 2 25 16,11-7 79-16,1 2 23 15,-2 1-35-15,0-6-126 16,-13-5 0-16,-11 0-44 15,-2-13-125-15,-14 2-181 16,0-7-182-16,-4-5 33 0,0 0 80 16,0-14 212-1,0-7-21-15</inkml:trace>
  <inkml:trace contextRef="#ctx0" brushRef="#br0" timeOffset="70592.49">15339 17620 53 0,'0'0'154'0,"0"0"-96"0,0 0 13 16,0 0 1-16,0 0-15 15,0 0 20-15,0 0 51 16,0 108 20-16,8-56-2 15,-4-1-39-15,0-9-36 16,0-2-28-16,2-18-26 16,-2-3-3-16,-4-10-14 15,0-3 0-15,0-6 1 16,4 0 18-16,0-6-19 16,0-26-11-16,6-4 11 15,-10-15-11-15,0-1 11 0,0-4-2 16,0 5 2-1,-10 4-2-15,2 19 2 0,4 8 2 16,0 12 9-16,4 5 19 16,0 3-6-16,4 0-1 15,22 0 3-15,4 8 87 16,9 8-9-16,1-4-24 16,-6 4-54-16,-4-3-23 15,-8 5-3-15,-18-3-3 16,-4 11-18-16,-4-1-23 15,-18 6 18-15,-12-4-18 16,-2-3 0-16,6-7 18 16,-5 0 24-16,9-5 2 0,0-1 0 15,4-10 15-15,10 7 16 16,4-8 36-16,4 3 12 16,4-3 20-16,0 0-18 15,0 0-9-15,16 0-50 16,10-6-18-16,4-5 41 15,4-13-45-15,3 1-30 16,-11 0-363-16,0-6-180 16,-6 7 41-16,-2-5 287 0</inkml:trace>
  <inkml:trace contextRef="#ctx0" brushRef="#br0" timeOffset="71077.56">15576 17466 207 0,'0'0'84'0,"0"0"-5"0,0 0 5 16,0 0 3-16,0 0 25 16,0 0 35-16,0 113-20 15,0-66-18-15,10-5-59 16,-2-5-18-16,-4-6-31 16,5-13 12-16,1-9-11 15,-6-3-2-15,8-6 2 16,-2 0-2-16,-2 0 11 15,4-10-11-15,2-8 0 16,-6-3 0-16,0-4-20 0,-2-3 18 16,-2-1 0-1,-4 1 0-15,0 5 2 0,0 8 9 16,0 7-7-16,0 3 21 16,0 5-10-16,0 0 8 15,0 0-10-15,0 15-11 16,0 11 12-16,16 5 29 15,2 0 30-15,9-3-42 16,-5-10 19-16,4-3-25 16,-6-12 26-16,-2-3 33 15,0 0 73-15,2-6-13 16,-1-14-18-16,-5-6-42 16,-6 3-73-16,-8-8-9 15,0 6-57-15,0-1-67 16,-18 4-148-16,-5 4-51 0,3 7-44 15,-2 6 37-15,8 0 89 16,2 5 102-16,8 0-27 16</inkml:trace>
  <inkml:trace contextRef="#ctx0" brushRef="#br0" timeOffset="71297.96">15888 17405 127 0,'0'0'137'0,"0"0"-75"16,0 0 17-16,0 0 2 15,0 0-29-15,0 0-5 16,0 0 53-16,63 79-9 16,-43-45-26-16,-2-5-17 15,0-7-13-15,-6-4-17 0,-4-2-16 16,3-4-2-16,-7-7-39 16,-4-5-72-1,0 0-82-15,0 0-33 0,0-5 83 16,0-15 0-16,0-6 54 0</inkml:trace>
  <inkml:trace contextRef="#ctx0" brushRef="#br0" timeOffset="71583.78">15888 17405 24 0,'113'-44'66'0,"-125"19"39"15,4 2-34-15,4 5 13 16,-2 7 21-16,6 2 14 16,0 0 6-16,0 0 2 15,14-5-27-15,8 0-32 16,9 1 6-16,3 8 9 15,4 5 46-15,2 0 28 16,-5 23-57-16,-5 12-44 0,-8 12-12 16,-10 2-38-16,-6 1-3 15,-6-4 40 1,0-1 11-16,-10-8 17 0,-12-1-51 16,-2-5 1-16,-3-10-21 15,1-6-18-15,-4-7-89 16,8-8-89-16,4 0-47 15,10-3-20-15,8-17-57 16,8-14 42-16,18 6 109 16,12-3-19-16</inkml:trace>
  <inkml:trace contextRef="#ctx0" brushRef="#br0" timeOffset="73106.57">20774 16421 46 0,'0'0'175'0,"0"0"-107"16,0 0-21-16,0 0 2 15,0 0 12-15,0 0 3 16,0 0-2-16,-10-27 12 0,20 12 20 15,3 1 52-15,1-3 20 16,6-5 13-16,6 2-48 16,14 2 32-16,3-5-15 15,9 2-54-15,4 1-17 16,5-1 25-16,-1 4-57 16,3 2 14-16,-11 4 16 15,-6 8 17-15,-9 3-15 16,-3 9-77-16,-8 14 55 15,0 7-27-15,4 5 55 16,1 1-53-16,3-1 9 16,4-5-9-16,2-10-25 15,3-5 24-15,-3-4-29 0,2-11 44 16,-2 0 7-16,-1 0 58 16,-5-11 49-16,-2-4 17 15,-8-3-87-15,-1 0 8 16,-1-5-90-16,0-5 5 15,4-2-5-15,0-4-6 16,0-1-6-16,5 0-62 16,-11 10 63-16,2 4-1 15,-8 12 6-15,-6 6 0 16,0 3 11-16,2 0 40 16,2 12 17-16,2 9-6 15,-2 2-57-15,7-3 52 0,1 2-57 16,6-8 6-16,0-3 0 15,10 1 0-15,3-3-6 16,5 0 11-16,-2-4-11 16,2 3 69-16,3-3 0 15,9-5 28-15,1 0-4 16,13-5-23-16,5-21 93 16,5-7-163-16,9-3 0 15,1-6 0-15,-11-1 0 16,-7 8 0-16,-1 1 0 15,-7 4 0-15,-7 10 0 16,-5-1 0-16,9 3 0 16,-5 5 0-16,4 2 0 0,7 7 0 15,-3 4 0-15,1 0 0 16,1 10 0 0,-1 13 0-16,-5 8 0 0,-4 0 0 15,-3 0 0-15,-9-3 0 16,-10-11 0-16,-11-2 0 15,-15-11 0-15,-8-2 0 16,0-2 0-16,-19 0 0 16,-19-7-163-16,-52-20-1152 15,7 5-370-15,0 3 1045 0</inkml:trace>
  <inkml:trace contextRef="#ctx0" brushRef="#br0" timeOffset="73676.81">21737 15675 16 0,'0'0'153'15,"0"0"-78"-15,0 0 3 0,0 0 40 16,0 0 38-16,0 0 45 15,0 0 33-15,-12 116 61 16,12-72 31-16,0-5-126 16,12-7-42-16,10-6-55 15,9-10-20-15,7-9-44 16,6-7 7-16,4-3-37 16,-1-20-9-16,-3-10 27 0,0-5-22 15,-13-6 40 1,-5-2 6-16,-14-2 85 0,-12-3-48 15,0-1-16 1,-18 3-36-16,-12 1-31 0,-13 12-5 16,3 10-31-16,-6 17 0 15,1 9 0-15,-3 9 31 16,10 25 0-16,3 8 0 16,5 10-84-16,12 2-39 15,6-2-110-15,6-4-209 16,12-9-181-16,20-12 0 15,4-16 319-15</inkml:trace>
  <inkml:trace contextRef="#ctx0" brushRef="#br0" timeOffset="73925.03">22307 15356 209 0,'0'0'197'16,"0"0"-34"-16,0 0 79 15,0 0 128-15,0 0 107 16,0 141 45-16,0-86 59 16,0-4-112-16,0 1-129 15,4-14-162-15,8-4-109 16,-8-11-58-16,6-5-22 16,-10-11-99-16,0 1-283 15,0-8-254-15,0 0-116 16,0-18 39-16,-10-13 63 15,6-4 355-15</inkml:trace>
  <inkml:trace contextRef="#ctx0" brushRef="#br0" timeOffset="74306.85">22225 15356 235 0,'0'0'259'0,"0"0"59"16,0 0 69-16,0 0 208 15,0 0-12-15,0 0-215 16,0 0-98-16,52-3 35 15,-18 16-50-15,0 1-105 16,1 3-145-16,-5-2 105 16,-4-2 64-16,-8 0-92 15,0-2-82-15,-10 1 0 16,-8 2 0-16,0 9 0 0,0 3 0 16,0 6 0-16,-4 0 0 15,-6 3 0-15,6-6 0 16,4-3 0-16,0-3 0 15,0-2 0-15,4-5 0 16,14-4 0-16,0-5 0 16,9-1 0-16,11-4 0 15,-4-2 0-15,10 0 0 16,-1-8 0-16,-13-2 0 16,0 5 0-16,-16-3 0 15,-10 6 0-15,-4 2-982 16,-12 0-574-16,-18 10 489 15,4 11 670-15</inkml:trace>
  <inkml:trace contextRef="#ctx0" brushRef="#br0" timeOffset="79610.5">21628 17234 26 0,'0'0'35'0,"0"0"-11"16,0 0-7-16,0 0-3 15,0 0-4-15,0 0-6 16,-30-46-4-16,30 41-6 16,4-7-14-16,18 0-1 15,-3-5 2-15,-3 4-35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27:46.824"/>
    </inkml:context>
    <inkml:brush xml:id="br0">
      <inkml:brushProperty name="width" value="0.05292" units="cm"/>
      <inkml:brushProperty name="height" value="0.05292" units="cm"/>
      <inkml:brushProperty name="color" value="#FF0000"/>
    </inkml:brush>
  </inkml:definitions>
  <inkml:trace contextRef="#ctx0" brushRef="#br0">13002 7068 61 0,'0'0'63'16,"0"0"-9"-16,0 0-10 15,0 0-10-15,0 0-15 0,0 0-4 16,0 0-4 0,0 0 5-16,0 0 5 0,0 0 14 15,0 0 14-15,-4 0-5 16,-6 0-6-16,-6 0-16 15,-2 0-1-15,-4 0-12 16,-4 0 2-16,6 4-5 16,-3-2 5-16,-3 1 8 15,14-1 28-15,-6-2 11 16,10 0-32-16,-6 0-4 16,6 0-1-16,4 0 11 15,-6 0-9-15,10 0 13 16,-4 0-21-16,4 0 9 15,0 3-16-15,0-3 7 16,0 0 5-16,0 0-3 0,-4 0 15 16,4 0-5-1,-4 0 17-15,4 0-1 0,-4 0 31 16,0 0-34-16,4 0-18 16,0 0-20-16,-6 3 0 15,6 2-2-15,0 0 16 16,0 0-30-16,-4 4 28 15,4-4-14-15,-4 9 13 16,-1-6 5-16,5 5 8 16,-4 4 1-16,0-2 5 15,4 2-29-15,0 0-3 16,0 1 20-16,0-1-2 16,0 1-2-16,0 0-3 0,0 1-13 15,0 1 0 1,0 0-3-16,0 1 24 0,0 0-42 15,0-4 26-15,0 1-10 16,0-2 10-16,0-3 18 16,0 3-20-16,0-1-3 15,0 0 0-15,0 0 0 16,0 3 0-16,4-1-10 16,0 5 10-16,1-3 2 15,3 3 9-15,-2-4-11 16,2 2 0-16,0 1-11 15,-4-1 11-15,0 1 0 0,2-3 3 16,-2 0-3 0,0-3 15-16,-4 0-17 0,4-3 4 15,-4 2-4-15,0-1-9 16,4 0 11-16,-4-1 0 16,0 2 0-16,4-3-2 15,-4 7 15-15,6-1-29 16,-2-3 19-16,0 2-6 15,0-4 6-15,-4 4-6 16,4-1 3-16,0-1 0 16,2 1 0-16,-6-3 0 15,4-1 0-15,0 1-2 16,0-1 2-16,-4 0 0 16,8 3-3-16,-8 2 3 15,4 2-2-15,-4 0-16 0,0 0 15 16,0 0 0-16,0-3 1 15,0 3 2-15,6-3 0 16,-6 1-3-16,0 2 6 16,4-6-3-16,-4 4 0 15,4-6 0-15,-4 3 0 16,0 0 0-16,4-5-3 16,-4 2 6-16,0-5-6 15,0 0 6-15,0-2-6 16,0-3 6-16,0 1-6 15,0-1 3-15,5 0-2 16,-5 3-1-16,0 0 3 16,0-3-2-16,0 3 4 15,0 2-4-15,0-1 4 16,4 1-4-16,-4-5 2 0,6 6-3 16,-6-3 3-16,0 0-3 15,0-3 1-15,0 0 4 16,0 0 6-16,0 0 8 15,0 1-24-15,0-1 10 16,0 0-4-16,0 0 2 16,0 0-3-16,0 0 1 15,0 0-67-15,0 0 29 16,0 0-50-16,0 0 15 16,0 0-57-16,0 0-72 0,4 0-41 15,-4 5 66-15,12 6 89 16,-4-4-40-16</inkml:trace>
  <inkml:trace contextRef="#ctx0" brushRef="#br0" timeOffset="639.7">12950 8429 24 0,'0'0'41'0,"0"0"-30"15,0 0-8-15,0 0-2 16,0 0 0-16,0 0-1 16,0 0 0-16,4-27 0 15,-4 27-7-15,0 0-1 16,0 0 5-16,0 0 1 15,0 0-5-15</inkml:trace>
  <inkml:trace contextRef="#ctx0" brushRef="#br0" timeOffset="2761.84">12950 8429 14 0,'-64'-54'38'16,"64"53"-26"-16,0-2 3 15,0 0 14-15,0-3 2 16,0 6 3-16,4-1-15 15,-4-3 1-15,4 4-2 16,-4 0-2-16,4 0-5 16,0 0-4-16,6 0 2 15,2-1 4-15,6 1-3 16,2-3-5-16,2 1 1 0,0-1-1 16,5 0 0-16,-5 0-2 15,0 0-1-15,-2 2-2 16,2 1 0-16,0 0 0 15,1 0-2-15,3 0 2 16,-6 0-1-16,-2 0 1 16,0 0 5-16,-6-3 4 15,10 3 9-15,-6-2 0 16,7-1-2-16,-1 0-11 16,8 3-3-16,0-2-2 15,4 2 0-15,3 0 0 16,-7 0 0-16,0 0 3 15,-4 0 8-15,-4 0 6 0,5 0 3 16,-7 0 0-16,6 0-6 16,-4 0-3-1,8 0-7-15,-4 0 1 0,5 0-5 16,3 0 0-16,-4 0 0 16,2 0 0-16,-1 0 4 15,-5 0 3-15,4 0 5 16,-10-3-4-16,2 0 0 15,0 3-8-15,1 0 0 16,-7 0 0-16,6 0 0 16,0 0 0-16,4 0 0 15,-4 0 0-15,-2 0 0 16,-1 0 6-16,3 0-6 16,-6 0 16-16,6 0-2 0,-4 0 2 15,4 0-8-15,-2 0-7 16,-1 0 3-16,3 0-4 15,-6 0 0-15,2 0 0 16,0 0 2-16,-2 0-2 16,2 0 0-16,0 0 0 15,3 0 9-15,-3-3 2 16,0 3-10-16,-2 0 8 16,6 0-9-16,-4 0 13 15,-2 0-13-15,2 0 7 16,5 0-6-16,-3 0 0 15,2 0 4-15,0 0-4 16,4 0 0-16,0 0-1 0,1 0 7 16,-5 0-7-1,4 0 0-15,-6 0 6 0,-2 0 13 16,0 0-7-16,-2 0-2 16,3 0-3-16,-7 3-7 15,6 0 6-15,-6 0-6 16,10-3 0-16,0 2 0 15,0-2 6-15,5 0-6 16,-1 3 8-16,-6-3-7 16,2 3 19-16,4-3 9 15,-8 0-18-15,-2 2 6 16,3-2-15-16,-1 0 26 16,-2 3-27-16,6-3 5 0,0 0-6 15,-2 1 8-15,12-1-1 16,-11 0 7-1,5 0 18-15,0 3-5 0,0-3 22 16,-4 3-26-16,0-3 6 16,9 3-27-16,-5-3 9 15,4 3-11-15,0-1 0 16,0-2-2-16,-3 0 4 16,3 3-1-16,-4-3 11 15,-4 0-4-15,0 0-7 16,-6 0 28-16,3 0-17 15,-3 0 9-15,6 1-4 0,0-1 0 16,4 4 13 0,0-3-15-16,5-1 24 0,-1 4-39 15,4 1 27-15,0-2-27 16,-1-2 15-16,-3 3-15 16,-10-4 2-16,2 5 14 15,-4-4-16-15,-2 3 22 16,2-2-20-16,-4-2 16 15,7 0-14-15,1 3 21 16,4-3-25-16,0 3 3 16,-4-3-3-16,8 5 12 15,-7-4-12-15,-3 5 0 16,2-4 0-16,-4 1 3 0,4-1-3 16,-6 2 0-1,6-3 28-15,9 3-28 0,-5-4 0 16,8 1 0-16,2-1 0 15,-5 3 0-15,-1-3 3 16,-4 3 5-16,-6-1-8 16,2 1 25-16,0 0-20 15,-3-3 34-15,1 3-39 16,6-3 24-16,4 0-24 16,0 0 3-16,7 0 6 15,-3 0 8-15,0 0-34 16,0 0 8-16,3 0 6 15,-3 0 6-15,-4 0-3 16,4 0 0-16,11 0 3 16,-7 0-6-16,6 0 9 0,-2 0 2 15,3 0-5 1,-7 0-6-16,2 0 6 0,-6 0-6 16,1 0 6-16,-5 0-3 15,-4 0 6-15,8 0-3 16,-1 0 24-16,1 0-24 15,4 0-6-15,2 0 6 16,-1 0-6-16,-1 0 6 16,2 0-3-16,-6 0 3 15,-3 0-3-15,-1 0 0 16,0 0 3-16,0 0-6 16,6-3 6-16,3 0-6 0,-1-2 6 15,10 2-3-15,-3-1 17 16,1-1-14-16,-2-1-3 15,-5 1 0-15,-3-2 3 16,-2 2 3-16,0 2-9 16,-4-2 6-16,7 1 6 15,-3 3-9-15,0-3 0 16,0 3-6-16,-3 1-20 16,-9 0 26-16,4 0-21 15,-4-4 18-15,0 0 3 16,9-1-18-16,-1 1 36 15,4-1-36-15,10 1 18 16,-1-4-3-16,5 5 0 16,-6-1-20-16,-2-4 20 15,-5 5-9-15,-9-5 12 0,-8 4 0 16,-10 1 56-16,-4 3-15 16,-4-2 17-16,0 2-38 15,0 0-20-15,0-6-192 16,-26-2-249-16,-12 1-74 15,-3-4 202-15</inkml:trace>
  <inkml:trace contextRef="#ctx0" brushRef="#br0" timeOffset="4976.45">12920 7163 48 0,'0'0'61'0,"0"0"-41"15,0 0 21-15,0 0 8 16,0 0-14-16,0 0-5 16,0 0 0-16,22-31 12 15,-18 30 8-15,8 1-11 16,6 0 2-16,8 0-8 16,13 0 2-16,5 0-4 15,12 0 11-15,9-5-21 16,9-1 4-16,1 0-3 15,-3 5-2-15,7-3-3 0,-1 3-4 16,5 1 8 0,0 0-9-16,-7 0 5 0,3 0-15 15,-1 0 13-15,5 5-13 16,-1-4 8-16,1 5-9 16,0 0-1-16,3-1 6 15,1-4-5-15,3-1 2 16,-1 0-1-16,-2 0 19 15,-1 0 11-15,1 0 0 16,-5 0-23-16,-3 0 10 16,4 0-9-16,-7 0-7 15,7 0 2-15,-9 0 6 0,5 0-6 16,-7 0-5 0,-1 0 18-16,-3 0-17 0,7 0 9 15,-1 5-8 1,-1 1 9-16,-3 0 8 0,5-4 1 15,-11-2 17-15,5 0-36 16,-3 0 26-16,-6 0-27 16,-3 0 14-16,-1 0-12 15,1 0-2-15,-5 0 15 16,4 0-13-16,1 0 39 16,-5 0 4-16,-5 0 41 15,5 0-46-15,-4 0 29 16,5 0-43-16,-5 0 7 15,8 0-33-15,-5-2-12 16,11 2 9-16,-6 0 6 0,-3-3-6 16,3 0 6-16,-5 1-6 15,-7-2 6-15,4 3 17 16,-5-3-20-16,1 4 20 16,-2 0-20-16,6 0 3 15,-3 0 26-15,7 0-29 16,-2-1 27-16,-1 1-27 15,3 0 50-15,-3 0-50 16,3-3 43-16,-6 3-43 16,3 0 3-16,-1-2 0 15,-2 2 1-15,3 0-4 16,-1-3 3-16,4 3-3 16,-5 0 3-16,1-3 38 0,0 1-38 15,-10-2-6 1,3 4 3-16,-7-1 0 0,-4-3-4 15,0 3 8-15,5-2-8 16,1 1-2-16,2-1 6 16,0 0-20-16,7 3 16 15,-7-2 4-15,2-2-3 16,-9 4-1-16,-5 0 1 16,-10 0 3-16,-6 0-3 15,-6 0 3-15,-4 0 0 16,4 0 27-16,4 0-27 15,2 0 0-15,6 0 0 0,6 0 0 16,0 0-4-16,1 0-19 16,-3 0 19-1,-6 0-24-15,-10 0 28 0,0 0-15 16,-4 0 15-16,0 0 0 16,0 0 3-16,0 0 0 15,0 0 0-15,0 0-3 16,4 0-6-16,-4 0 3 15,4 0 6-15,-4 0-6 16,6 0 6-16,-6 0-6 16,4 4 6-16,-4 4 18 15,4 9 19-15,0 9-10 16,4 8 3-16,2 4-26 0,-2 7-10 16,0 7 6-1,-4 2 4-15,-4 3 13 0,0 4-23 16,0 3 6-1,0 5 14-15,0 0-14 0,-4 3 1 16,0-5 20-16,0-4-20 16,4-4-8-16,0-5 1 15,0 1 3-15,0-7-21 16,4 3 21-16,10-2-4 16,-6-3 8-16,5-3-8 15,1-1 8-15,-2-6-8 16,2-8 8-16,-10-5-4 15,4-8 3-15,-4-3-3 16,2-1 0-16,-6-6 0 16,4 0-3-16,-4 3 9 0,0-8-12 15,4 5 6-15,-4-2-4 16,0-3 8-16,0 3-8 16,0-3 4-16,0 0 0 15,0 0 0-15,0 0 4 16,-4 0-4-16,-14 0 32 15,2 0-36-15,-6 0 8 16,-5 0-8-16,1 0 27 16,0 1-46-16,0 2 23 15,-4-1-82-15,8-2-143 16,5 0-164-16,-1 0 70 16,-4 0-17-16,10 0 129 15,-2 0-21-15</inkml:trace>
  <inkml:trace contextRef="#ctx0" brushRef="#br0" timeOffset="6848.18">14521 8463 41 0,'0'0'32'15,"0"0"-14"-15,0 0-4 0,0 0 23 16,0 0 9-16,0 0-9 16,0 0-6-16,0-38 13 15,0 38 17-15,0 0 14 16,0 0 16-16,0 0-35 15,0 0-21-15,0 0-21 16,0 0-5-16,0 0-9 16,0 7 0-16,0 11 41 15,0 10 5-15,0 9 28 16,0 4 7-16,0 7-4 16,0 3-17-16,0 5 10 15,0-7-53-15,0-3 20 16,0-7-26-16,0-8 6 0,10-7-4 15,-6-7-11-15,0-7-4 16,0-3-7-16,-4-4 7 16,0 0 4-16,0-3-4 15,0 0-17-15,0 0-115 16,0 0-71-16,-8-17-58 16,0-2 22-16,-2-8 66 0</inkml:trace>
  <inkml:trace contextRef="#ctx0" brushRef="#br0" timeOffset="8395.04">14535 8389 103 0,'0'0'55'0,"0"0"-8"16,0 0-1-16,0 0 1 15,0 0-12-15,0 0-3 0,0 0-1 16,38 0-2-16,-11 0 6 15,7 0-4-15,10 0-6 16,4 0 13-16,-1 0 13 16,1 0 9-16,4 5-11 15,-3-2-4-15,-3-3-12 16,6 1-5-16,1-1 3 16,3 0-7-16,1 0 4 15,9 0-12-15,-1 5 4 16,-5-1-18-16,0 0-1 15,1-1-1-15,-9-3 2 16,-4 0 0-16,-3 0-2 16,-11 0 15-16,4 0 3 15,-3 0 19-15,1 0-24 16,2 0 13-16,2 0-23 0,-1 0 10 16,-5 0-13-16,6 0 0 15,-10 0 2-15,1-5-1 16,3 3 15-16,-8-3-14 15,4 0 8-15,0 2-7 16,-3-2 2-16,3 1-4 16,4 3-2-16,2-3 1 15,-2 3 0-15,-3 1 0 16,-5-5 0-16,4 2 0 16,-12 0 3-16,2 1-3 15,-6 2 2-15,3 0-2 16,1 0 0-16,0 0 10 15,-2 0-10-15,2 0-7 0,0 0 4 16,-6 0 6 0,2-4 15-16,-6 4-18 0,0 0 2 15,-3 0 0-15,-5 0-2 16,0-1 4-16,4 1 32 16,2-4 3-16,-2 4-37 15,0-1 23-15,0 1-22 16,-4-3-1-16,4 3 2 15,-4 0-4-15,0 0 27 16,0 0 28-16,0 0 40 16,0 0-5-16,0 0 16 15,0 0-103-15,0 0 36 0,0 0-39 16,0 8 33 0,0 6-30-16,0 8 21 0,0 1-24 15,0 5 0-15,14 5 30 16,-6 1-30-16,4 1 50 15,2 6-46-15,-2 2 49 16,2-1-53-16,-2-1 37 16,6-3-37-16,-5-5-3 15,5 1 3-15,-10-9 0 16,6-1-4-16,-6-4-7 16,0-6 11-16,-2 0 0 15,-2-6 18-15,-4-4-18 16,0-1 0-16,0-3 0 15,0 3 4-15,0-3-4 16,0 0 4-16,0 0 4 0,0 0-1 16,0 0-11-16,-10 0 8 15,-6 0-4-15,-6 0 0 16,-1 0 4-16,-7 3-4 16,0-1 0-16,0 1 0 15,-4 2 0-15,-1-1-4 16,-5 2-7-16,6 0 3 15,0-1 8-15,-11-4 0 16,3 5 0-16,-6-6 0 16,-5 2 0-16,-7 1 4 15,-1 0-8-15,-9 1 27 16,6 0-4-16,-3-4-19 16,3 1 34-16,-1-1-34 15,5 0 3-15,3 0 1 16,1 0 0-16,-6 0-4 0,-3 0 23 15,-5 0-27-15,-7 0 8 16,-16 0 28-16,-1 0-28 16,-7 0 17-16,2 0-17 15,-1 0 21-15,5 3 9 16,8 0-34-16,5-3 25 16,7 0 0-16,11 0 0 15,12 0-21-15,7-3 78 16,7-1-46-16,0-1 6 15,5-1-38-15,-5 1 1 16,8 5-5-16,4-3 9 16,0 3 9-16,14 0-13 15,1-3-10-15,11 3 10 0,0 0-5 16,0 0 0 0,0 0 4-16,0 0-4 0,0 0-32 15,0 0-9-15,0 0-199 16,0 0-146-16,4 0-205 15,11 0 35-15,-7 0 232 0</inkml:trace>
  <inkml:trace contextRef="#ctx0" brushRef="#br0" timeOffset="9276.61">14370 8209 125 0,'0'0'105'0,"0"0"-85"0,0 0-6 15,0 0 24-15,0 0 10 16,26 118 7-16,-22-60-9 15,4 9 1-15,-2 0-7 16,2 0 12-16,0-3-3 16,6-10-15-16,-1-8 0 15,-5-8-5-15,2-12 3 16,-2-5-24-16,0-9-7 16,-4-1 0-16,2-10 9 15,-2 3-10-15,-4-2-15 16,4-2-55-16,0 0-39 0,4 0-23 15,6-7-1-15,-6-11-41 16</inkml:trace>
  <inkml:trace contextRef="#ctx0" brushRef="#br0" timeOffset="9877.79">14378 8466 206 0,'0'0'189'16,"0"0"-130"-16,0 0-18 15,0 0 2-15,0 0 22 16,0 0 32-16,0 0 4 16,-12 161-6-16,24-96 25 15,-2 3 4-15,2-1 0 16,-4-3-51-16,6-10-12 15,-6-9-27-15,0-11 17 16,-2-14 0-16,3-10-33 16,-9-1 26-16,0-9-38 15,0 0 12-15,0 0-15 16,0 0-3-16,0 0-45 0,0 0-127 16,0 0-88-1,4 0-13-15,0 0-16 0,6-10 44 16,-2-2 100-16</inkml:trace>
  <inkml:trace contextRef="#ctx0" brushRef="#br0" timeOffset="11129.45">11456 7819 221 0,'0'0'73'0,"0"0"-17"15,0 0 10-15,0 0 22 16,0 0-10-16,0 0 10 16,0 0 93-16,149 12 57 0,-51-10 51 15,3-2 26-15,4 0-5 16,4 0-96-16,-23-5 5 15,1-8-136-15,-15 3 40 16,-9 1-77-16,-21 0 1 16,-12 4-42-16,-12 2 47 15,-10 0-21-15,-4 3-31 16,-4 0 0-16,0 0-120 16,0 0-78-16,-4 0-289 15,-12 0-25-15,-2 12-118 16,-8 17 198-16,4-1 234 15</inkml:trace>
  <inkml:trace contextRef="#ctx0" brushRef="#br0" timeOffset="11685.3">11579 8836 254 0,'0'0'208'15,"0"0"-101"-15,0 0 97 16,0 0 113-16,0 0 96 15,0 0-89-15,0 0-109 16,98-4 56-16,-19-6-40 0,7 0-20 16,15-1-132-1,4-2 59-15,-2 6-73 16,-3-1 33-16,-9 0-48 0,-13-2 6 16,-13 0 6-1,-13 2-62-15,-12 0 22 0,-19 1 23 16,-7 7-90-16,-10-3-11 15,-4 3-72-15,0 0-211 16,-4 0-201-16,-18 0 25 16,-13 3-175-16,5 7 114 15,4-8 301-15</inkml:trace>
  <inkml:trace contextRef="#ctx0" brushRef="#br0" timeOffset="12231.95">12495 8622 366 0,'0'0'155'0,"0"0"15"15,0 0 81-15,0 0 62 16,0 0 57-16,0 0-140 16,0 0 61-16,46-20 53 15,-32 20 5-15,-10 0-129 16,4 7 13-16,-4 13-59 15,2 3-93-15,7 8 5 16,-5 1-35-16,2-2 7 16,-2-2 5-16,-4 0-98 15,6-5 76-15,-6-7-41 16,-4-6 0-16,4-2 52 0,-4-8 53 16,0 0-53-16,4 0 24 15,-4 0-76-15,0 0 0 16,0 0 0-16,4 0 0 15,0 0 0-15,6 0 0 16,-2 0 0-16,10-5 0 16,-6-6 0-16,-4 5 0 15,-4 2 0-15,-4 2 0 16,0 2 0-16,0 0 0 16,0 0 0-16,0 0 0 15,0-6 0-15,0 1 0 16,0-8 0-16,0 1 0 15,-8-4 0-15,0-2 0 16,-10 3 0-16,2 4 0 0,2-1 0 16,2 5 0-16,-2 1-128 15,10 1-253-15,-4 2-245 16,8-2-201-16,0-5 52 16,0-16 58-16,4 0 386 15,8-2 103-15</inkml:trace>
  <inkml:trace contextRef="#ctx0" brushRef="#br0" timeOffset="13059.87">12499 7620 154 0,'0'0'86'16,"0"0"-41"-16,0 0 11 15,0 0 17-15,0 0 0 16,0 0-22-16,0 0 1 16,-48 33 54-16,44-12 37 15,0 2 28-15,0 8-32 16,-3-3 23-16,7-2-31 15,0 2 26-15,0-7-50 16,0-7-56-16,0-5-11 16,0-3-37-16,0-3-6 15,0-3 6-15,0 0 34 16,0 0-33-16,0 0 48 0,0 0 5 16,0 0 47-1,0 0 22-15,-4-3-16 0,4-15 9 16,-4-7-115-16,4-4 14 15,-4-6-18-15,0-3 0 16,0 5-4-16,4 4-19 16,0 9 23-16,0 7 5 15,0 4 61-15,0 8-66 16,0 1 35-16,0 0-35 16,0 0 4-16,0 0 1 15,0 0 40-15,0 0-45 16,12 0 0-16,11 10 83 15,7 8-16-15,14 5 32 16,-6-1-94-16,7 5 37 16,-11-7-32-16,-8 1-15 0,-4-7 5 15,-18 3 0-15,-4-5-47 16,0 1 47-16,-10 8 57 16,-16-1-51-16,-4 3 85 15,0-3-91-15,-1-2 43 16,5-4-43-16,10-5-5 15,-2-6-98-15,6-3-201 16,-2 0-144-16,2 0-242 16,-6 0 115-16,-1-3 84 15,-1 3 183-15</inkml:trace>
  <inkml:trace contextRef="#ctx0" brushRef="#br0" timeOffset="14183.23">9689 8299 44 0,'0'0'152'16,"0"0"-102"-16,0 0 10 0,0 0 16 15,0 0 19 1,0 0-12-16,0 0-45 0,-8-18-20 16,4 53 29-16,-2 15 69 15,-2 9-35-15,4 2-21 16,0 3-30-16,-4-5 3 15,8-13-25-15,-6-9-6 16,6-12 6-16,0-15-8 16,0-5 8-16,0-5-7 15,0 0 59-15,0-13-2 16,0-20-6-16,6-16-51 16,2-5-1-16,-4-10 0 15,0 5 0-15,-4 2-1 16,0 15 2-16,0 6-2 0,0 13 2 15,0 10 9-15,0 8-10 16,8 5-2-16,6 0-60 16,4 0 50-16,13 2 10 15,7 11 4-15,6 4-4 16,-5 2 2-16,-1 3 0 16,-8 0 0-16,-16 1 0 15,-10 1-15-15,-4 2 15 16,-8 3 0-16,-18-3 0 15,-8 0 13-15,-7-3-11 16,3-6 32-16,8-2-11 16,0-1 23-16,12-10 9 15,5 1 18-15,7-5-34 16,6 0 25-16,0 0-41 0,0 0-2 16,6 0 2-16,11 0-21 15,9-5 16-15,4-3 6 16,0-4-24-16,6 5-75 15,-5-4-124-15,-5-1-40 16,-2-2-52-16,-2-1 66 16,4-19 32-16,-3 4 61 15,-5-1-72-15</inkml:trace>
  <inkml:trace contextRef="#ctx0" brushRef="#br0" timeOffset="14722.42">10012 8221 167 0,'0'0'73'0,"0"0"-15"0,0 0 17 15,0 0 11-15,0 0 29 16,0 0-15-16,0 0-39 16,-10-45-23-16,10 68-8 15,0 10 87-15,10 8-17 16,-2 2-26-16,0 3-52 16,2 1 8-16,-6-8-29 15,0-6 11-15,-4-10-10 16,4-8-2-16,-4-7 2 15,0-6 15-15,0-2 34 16,0 0 38-16,0-7 94 16,-4-14-105-16,-10-7-42 15,6-8-36-15,-4-3 29 16,2 2-29-16,2-5 0 16,3 9 0-16,1 8 0 0,0 7 0 15,4 7-3-15,0 5 0 16,0 6-35-16,4 0-1 15,9 12-10-15,9 13 49 16,8 8 5-16,4 9-2 16,0-1 24-16,7-4-21 15,-7-5-9-15,-8-10 6 16,0-11 35-16,-8-6-38 16,-6-5 74-16,-3 0 63 15,1-18 31-15,-2-7-36 16,-4-11-69-16,0-5 5 15,-4 2-63-15,0-4-10 16,0 2 5-16,-12 7-64 0,-2 6-97 16,-3 5-35-16,3 10-99 15,2 6-16-15,4 1 44 16,-2 4-26-16,10 2 56 16,0 0 75-16,0 0-31 0</inkml:trace>
  <inkml:trace contextRef="#ctx0" brushRef="#br0" timeOffset="15254.92">10310 8109 256 0,'0'0'100'0,"0"0"20"16,0 0 16-16,0 0 5 0,0 0 3 16,0 0-23-16,0 0 7 15,52 31 23-15,-34 0-73 16,4 1-21-16,-6 5-57 15,7-1 0-15,-11-2-26 16,2-9-76-16,-2-3-43 16,-2-5-34-16,-6-7 13 15,-4-9-1-15,0-1 27 16,0 0 46-16,0-6 29 16,-8-12 2-16,-10-10 36 15,0-6 20-15,2-2 7 16,-3 3 3-16,7 0 16 15,-2 2 11-15,6 5 11 16,8-2 19-16,0 5-1 16,0 2 9-16,16 1 8 0,6 2-23 15,5 5-5-15,-5 3-3 16,4 7 3-16,0 3-17 16,-10 0 10-16,2 10-17 15,1 13 17-15,-11 6-4 16,-4 4 4-16,-4 8 0 15,0 3 7-15,-12-2 27 16,-15 3 7-16,5-9 31 16,0-10-36-16,10-6-13 15,-2-11-46-15,10-3-3 16,4-6-15-16,0 0-35 16,0 0-113-16,0 0-38 15,8-6-31-15,6-8-52 0,12-12 38 16,0 6 31-16,1-4-13 15</inkml:trace>
  <inkml:trace contextRef="#ctx0" brushRef="#br0" timeOffset="16270.07">11240 7343 134 0,'0'0'54'0,"0"0"-6"16,0 0-5-16,0 0-3 16,0 0 11-16,0 0-1 15,0 0-16-15,-66 26-5 16,58-6 1-16,0 1 9 16,-6 9-2-16,5 1 16 15,1 5 13-15,2 0 3 16,2 3-1-16,0-1-3 15,0-2 28-15,4-3-44 16,0 2 4-16,0-1-22 0,0 4 18 16,4 2-18-1,4 1 22-15,2-1 2 0,-6 4 11 16,0-9-9-16,-4-1-3 16,0-9 29-16,0-2 9 15,-8-5 91-15,-2-5-62 16,-2 0 12-16,-6 0-33 15,6-3-14-15,-6-2-4 16,10-3-45-16,0 0 50 16,8-5-82-16,-4 3 98 15,4-3-59-15,0 0 23 16,0 0-25-16,0 0-16 16,0 0-26-16,0 5-73 15,12 3 73-15,0 4 0 16,2 6 26-16,4 3-21 15,-6 7 32-15,0 0-32 16,-2 2-10-16,-2 2 5 0,-3 0 0 16,-1-1 10-16,-4 1-10 15,0-2 78-15,0 7-72 16,0 0 112-16,0 4-69 16,0 8 66-16,0 2-110 15,0 1 57-15,0-4-29 16,0 4-33-16,10-11 0 15,10 1 12-15,6-5 128 16,10-2-77-16,2 0 63 16,1-11-5-16,-3-1 116 0,-2-7-103 15,-8-5-134-15,-7-2 0 16,-7-6 0-16,-8 3 0 16,0-6 0-16,0 2 0 15,-4-2 0-15,0 0 0 16,0 0-624-16,10 0-265 15,-6-11-288-15,0-6 202 0</inkml:trace>
  <inkml:trace contextRef="#ctx0" brushRef="#br0" timeOffset="28501.74">10042 10587 62 0,'0'0'154'15,"0"0"-99"-15,0 0 7 16,0 0 29-16,0 0 45 16,-40 0 33-16,40 0-7 15,0 0-4-15,0 0 16 16,0 0 73-16,0 0 43 15,0-3 54-15,0 3 81 16,0-2-26-16,4 0-52 16,22-4-127-16,14-1 4 15,12-6-74-15,17 2 6 16,9-1-85-16,13-4-71 0,0 1 0 16,1-2 0-16,-1-2 0 15,-12 1 0-15,-15 3 0 16,-12 4 0-16,-17 4 0 15,-13-1 0-15,-8 5 0 16,-10 3 0-16,-4 0 0 16,0 0 0-16,0 0 0 15,0 0 0-15,0 0-94 16,0 0-80-16,0 0-188 16,0-2-149-16,0-3-173 15,-10 2-166-15,-6-10 104 16,2 6 393-16,1-4 99 0</inkml:trace>
  <inkml:trace contextRef="#ctx0" brushRef="#br0" timeOffset="29296.91">10870 10205 320 0,'0'0'335'0,"0"0"-135"15,0 0 159-15,0 0 180 16,0 0 2-16,0 0-178 16,0 0-129-16,0-5-126 15,6 25 89-15,2 6 39 16,0 7 22-16,2 3-9 16,-2 3-92-16,-4-4-157 0,0 2 0 15,-4-2 0-15,0-1 0 16,0-1 0-16,0-2 0 15,0-3 0-15,0 0 0 16,0-10 0-16,0-6 0 16,0-7 0-16,0-1 0 15,0-2 0-15,0-2 0 16,0 0 0-16,0 0 0 16,0 0 0-16,0 0 0 15,0-6 0-15,0-11 0 16,0-3 0-16,-4-6 0 15,0-5 0-15,0 1 0 16,4-6 0-16,-4 0 0 0,4 0 0 16,0 2 0-1,-6 4 0-15,6 1 0 0,0 6 0 16,-4 8 0-16,4 3 0 16,0 6 0-16,0 1 0 15,0 5 0-15,0 0 0 16,0 0 0-16,0 0 0 15,0 0 0-15,0 0 0 16,0 0 0-16,0 0 0 16,0 0 0-16,0 0 0 15,14 0 0-15,6 15 0 16,16 13 0-16,7 3 0 0,1 3 0 16,-2-4 0-16,-6-1 0 15,-5-4 0-15,-11-2 0 16,-6-7 0-16,-10-1 0 15,0-2 0-15,-4 2 0 16,0 1 0-16,-22 2 0 16,2-3 0-16,-11 3 0 15,1-5 0-15,-6 0 0 16,6-8 0-16,4 3 0 16,-1-7 0-16,7-1 0 15,2 0 0-15,10 0 0 16,2 0 0-16,6 0 0 15,0 0-423-15,0 0-489 16,0 0-109-16,22-12 78 16,0 2 510-16,4 2 167 0</inkml:trace>
  <inkml:trace contextRef="#ctx0" brushRef="#br0" timeOffset="30237.8">11148 10041 18 0,'0'0'37'0,"0"0"-5"16,0 0 23-16,0 0-1 16,0 0-11-16,0 0 5 15,0 0 6-15,0-29 14 16,0 29 21-16,0 0 44 16,0 0 50-16,0 0 48 0,0 0 61 15,0 0-1 1,0 0-102-16,0 9-94 0,0 14 106 15,14 8 21-15,-2 7-18 16,2 5-24-16,-2 6 18 16,2 1-45-16,2 5 29 15,2-1-2-15,-6 5 9 16,6 1 1-16,-3 0-68 16,-3-3 41-16,0 2-163 15,6-5 0-15,-10-1 0 16,-2-4 0-16,-2-1 0 15,0-1 0-15,-4 1 0 16,0-7 0-16,0 3 0 0,0-11 0 16,0-4 0-1,0-6 0-15,0-13 0 0,0-2 0 16,0-7 0-16,0-1 0 16,0 0 0-16,0 0 0 15,0 0 0-15,0 0 0 16,0 0 0-16,0 0 0 15,0 0 0-15,0 0 0 16,0 0 0-16,0 0 0 16,0 4 0-16,0-4-210 15,0 0-20-15,0 0-44 16,0 0-43-16,0 0-125 16,4 0-89-16,4-10-191 15,10-31 21-15,-6 4 352 16</inkml:trace>
  <inkml:trace contextRef="#ctx0" brushRef="#br0" timeOffset="32428.78">11117 10116 85 0,'0'0'40'15,"0"0"3"-15,0 0 4 16,0 0-12-16,0 0 3 15,0 0 3-15,0 0 13 0,0 0 20 16,0 0 31-16,0 0 24 16,0 3 6-16,4 2 11 15,6 1 24-15,3 0 34 16,5-3 2-16,-2-3-32 16,10 0 27-16,10 0 2 15,-6 0-2-15,9 0-47 16,1-9 18-16,-2 3-74 15,7 1-9-15,-3-1-21 16,10 3 57-16,5 0 265 16,-1 1-276-16,0 2-28 15,5 0-80-15,-9 0 45 16,5 0-39-16,-5-2-12 0,-4-3 40 16,-1 2-6-1,-3-2 19-15,4 2-7 0,-10-3 41 16,7 2-52-16,-7-1 70 15,6 3-105-15,-5-1 0 16,5 0 0-16,-6 1 0 16,4-2 0-16,3 3 0 15,-1-3 0-15,2 0 0 16,-1 2 0-16,-3-4 0 16,6 0 0-16,-3 5 0 15,-3-4 0-15,-2-1 0 16,3 1 0-16,1-1 0 15,2 0 0-15,-2 3 0 0,5-5 0 16,-3 3 0-16,-6 0 0 16,3 2 0-16,-7 1 0 15,2-1 0-15,0 1 0 16,3-2 0-16,1 3 0 16,-2-2 0-16,9 3 0 15,-7-2 0-15,6-4 0 16,5 4 0-16,-7-3 0 15,2 2 0-15,1 1 0 16,-1-4 0-16,-6 4 0 16,7-3 0-16,-7 5 0 15,10-6 0-15,1 4 0 0,-5-3 0 16,4 2 0 0,-5 1 0-16,5-3 0 0,-4-1 0 15,-3 1 0-15,-3 3 0 16,-8-3 0-16,-8 3 0 15,-3-2 0-15,-5 2 0 16,-6 2 0-16,2-3 0 16,-2 3 0-16,2 0 0 15,-2 0 0-15,0-2 0 16,6 2 0-16,-4-3 0 16,3 1 0-16,5-1 0 15,-4 3 0-15,-2-3 0 16,2 3 0-16,-2 0 0 15,2 0 0-15,0 0 0 16,-5 0 0-16,5 0 0 0,-6 0 0 16,6 0 0-16,-6 0 0 15,-2 0 0-15,-6 0 0 16,-4 0 0-16,0 0 0 16,0 0 0-16,0 0 0 15,0 0 0-15,0 0 0 16,0 0 0-16,0 0 0 15,0 0 0-15,0 11 0 16,0 9 0-16,0 8 0 16,0 11 0-16,0 6 0 15,0 7 0-15,0 5 0 16,0 10 0-16,0 2 0 0,4 3 0 16,0 1 0-1,0-1 0-15,0-5 0 0,6-3 0 16,2-2 0-16,2-9 0 15,-2 2 0-15,7-8 0 16,-7 3 0-16,6-7 0 16,-6 0 0-16,6-2 0 15,-6 0 0-15,2-2 0 16,-2-3 0-16,-2-5 0 16,-2-12 0-16,0 0 0 15,-4-6 0-15,3-11 0 16,-7 4 0-16,0-6 0 15,0 2 0-15,0-2 0 16,0 0 0-16,0 0 0 16,0 0 0-16,0 0 0 0,0 0 0 15,0 0 0-15,0 0 0 16,-11 3 0-16,-1-1 0 16,-14 1 0-16,-4 2 0 15,-4 0 0-15,-11 0 0 16,-3-2 0-16,-8 2 0 15,3 3 0-15,-7-3 0 16,4 0 0-16,-1-1 0 16,-3 2 0-16,-1-6 0 15,-5 0 0-15,1 0 0 16,-3 0 0-16,-11 3 0 16,1-1 0-16,-1 1 0 15,-3 2 0-15,-1-1 0 0,7 0 0 16,1 4 0-16,1-3 0 15,13-5 0-15,1 5 0 16,3-4 0-16,9 5 0 16,0 0 0-16,1 0 0 15,-5 5 0-15,0 0 0 16,3-4 0-16,3 4 0 16,-2-6 0-16,-5-1 0 15,9 4 0-15,-6-2 0 16,-3-3 0-16,1 1 0 15,-5 4 0-15,-3 0 0 16,-6 1 0-16,-3 0 0 16,-1 0 0-16,1-1 0 0,3 1 0 15,15-4 0-15,3 2 0 16,8-5 0-16,10 1 0 16,-1-3 0-16,5 0 0 15,0 0 0-15,0 2 0 16,2 2 0-16,-3-3 0 15,5 4 0-15,-4 1 0 16,-8-4 0-16,4 7 0 16,-7-4 0-16,-1 2 0 15,0 4 0-15,2-7 0 16,5 4 0-16,9-6 0 16,14 1 0-16,0-3 0 0,8 0 0 15,0 0 0 1,0 0 0-16,0 0 0 0,0 0 0 15,0 0 0-15,0 0 0 16,0 0 0-16,12-17-917 16,2-6-907-16,-6-6 875 0</inkml:trace>
  <inkml:trace contextRef="#ctx0" brushRef="#br0" timeOffset="48857">11252 6073 8 0,'0'0'25'0,"0"0"-4"16,0 0-3-16,0 0-4 15,-117 64-2-15,95-52 0 16,0-1 1-16,6 3 6 15,-2-3-7-15,2-1-3 16,-2 5-2-16,0 1 2 16,5-1-4-16,-9 3 2 15,10 3 0-15,-6 7-2 16,4 3 6-16,2 5-2 16,0 5 4-16,-6 5-3 15,4 2 0-15,6 4-1 16,-1-3 1-16,9-3-3 0,0-1-1 15,0-6 4-15,13-1-3 16,9 1 3-16,8-1-6 16,10-2 4-16,7 0-3 15,5 0 3-15,8-5-5 16,7-5 0-16,5-3-1 16,3-5-2-16,3-6 3 15,1 0-3-15,-7-1 0 16,3 0 1-16,-7-5 0 15,-1 6 0-15,-3-6-1 16,-3-2 2-16,5-3 3 16,3-1 5-16,1 0-1 15,-1 0-1-15,-1-5-4 0,7-4 1 16,-5-5-5-16,-5 2 3 16,-1-3-3-16,-4-3 0 15,3-2 1-15,-11-1-1 16,-1-5 0-16,-3 1 0 15,-4-9 5-15,3-2-5 16,-3-2 4-16,-2-1-4 16,-2-7 1-16,-5 3 2 15,-9-6 3-15,-4 1 7 16,-10 2 6-16,-2 0 15 16,-10 0 7-16,0 2-8 15,0 3-11-15,-10-5 13 0,-20 4-3 16,-8-4-8-1,-15 3 7-15,-11-3-14 0,-15-6 0 16,-21-3-11 0,-35-9 2-16,-35 2-8 0,-15 5 0 15,6 22 0-15,14 19-7 16,26 16-58-16,26 5-37 16,0 29-36-16,35-4-29 15,21-1-28-15</inkml:trace>
  <inkml:trace contextRef="#ctx0" brushRef="#br0" timeOffset="50852.28">11808 9332 124 0,'0'0'65'0,"0"0"-39"16,0 0-14-16,0 0 4 16,26 128 5-16,19-82-1 15,11 4-7-15,17 4 0 16,5 4 2-16,13-3 3 16,21 2 3-16,31-1-8 15,19-5-7-15,3-10-5 16,-12-20 0-16,-14-18-1 15,-22-3 0-15,3-18 0 16,-15-5 0-16,-22-3 2 0,-23 3-2 16,-3-3 3-1,3-7 2-15,6-8 7 0,-1-11 6 16,-13 1 10-16,-9-9 2 16,-13-6 8-16,-16-2 6 15,-10-6-6-15,-4-1-12 16,-26-2-12-16,-23 3-4 15,-33-6-10-15,-47 7-1 16,-62 11-23-16,-31 21 3 16,-18 27 3-16,15 14 12 15,21 27 3-15,27 11-2 16,20 14-19-16,40-6-62 16,17 4-16-16,35-11-6 0,21-6-91 15</inkml:trace>
  <inkml:trace contextRef="#ctx0" brushRef="#br0" timeOffset="57325.78">12525 10595 28 0,'0'0'41'0,"0"0"-14"16,0 0 4-16,-123-11 6 16,85 11 2-16,-6 0-7 15,5 0-6-15,1 0-3 0,-2 0 4 16,6 0-4 0,-1 11 9-16,5 2-9 0,0 5-5 15,8 6 0-15,-4 8 3 16,3 6 1-16,1 5 7 15,6 9 11-15,-2 7-9 16,6 1 0-16,6-2-5 16,6 3 1-16,0-4-14 15,10-6 3-15,16-7-15 16,17-3 10-16,13-4-6 16,14-5-4-16,13-5 4 15,8 0-4-15,9-9-1 16,3-3 0-16,-2-3 0 15,3-4 1-15,-1 0-2 16,2-5 2-16,16-3 3 0,28 0-4 16,16-8 0-1,4-15-8-15,-10-9-16 0,-36 8 19 16,-36 1-10-16,-19 1 15 16,-16 4 0-16,15 1 2 15,-3-9 3-15,5-2 7 16,-3 0 3-16,-13-3 0 15,3-2 12-15,-10-5-22 16,-1-4 4-16,-7-4-9 16,-2 0 4-16,-16-5-3 15,-6-6 13-15,-14 2-2 16,0-7 5-16,-18 3 30 16,-20-5 0-16,-22 5 8 0,-33-5-36 15,-50-6 8-15,-48 6-25 16,-35 19-1-16,-7 22-1 15,-7 23-16-15,14 7-38 16,1 35-60-16,7 11-19 16,19 11-6-16,26 5 34 15,42-2 11-15,40-21 11 16,35-7-76-16</inkml:trace>
  <inkml:trace contextRef="#ctx0" brushRef="#br0" timeOffset="62378.93">17492 10938 2 0,'120'-10'3'0,"3"2"-2"15,-20-2 0-15,-16 2 1 16,21-8-2-16,-25 4-2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29:11.218"/>
    </inkml:context>
    <inkml:brush xml:id="br0">
      <inkml:brushProperty name="width" value="0.05292" units="cm"/>
      <inkml:brushProperty name="height" value="0.05292" units="cm"/>
      <inkml:brushProperty name="color" value="#FF0000"/>
    </inkml:brush>
  </inkml:definitions>
  <inkml:trace contextRef="#ctx0" brushRef="#br0">25636 7200 122 0,'0'0'68'16,"0"0"-42"-16,0 0 10 16,-104 145 10-16,73-82-5 15,15 11 2-15,16 5-11 16,4 11 7-16,39 6 15 15,17 11 5-15,33 15-31 16,-3-9-16-16,23 12-7 16,30 9-5-16,22-14 7 15,22 0-6-15,-9-35 3 16,-17-31-4-16,-22-31 8 16,-4-15-6-16,-10-8 9 0,-3-3-3 15,-5-25 10-15,-18-7 4 16,-16-5 2-16,-17 7 15 15,-2-13-15-15,11-11 37 16,4-15-10-16,15-33 17 16,1-25 17-16,-3-26 22 15,-15-10-24-15,-33 9-4 16,-26 29 37-16,-18 36-95 16,-22 22-19-16,-52-1-2 15,-69-22-62-15,-87-3-137 16,-52 2 11-16,-18 38 5 15,26 33-28-15,93 19-59 16</inkml:trace>
  <inkml:trace contextRef="#ctx0" brushRef="#br0" timeOffset="1782.52">3160 7200 66 0,'0'0'27'0,"0"0"-17"15,0 0-5-15,-153-16 10 16,111 16 23-16,1 0 3 16,7 0-16-16,4 0-16 15,0 8-1-15,3 12-8 16,-3 12 0-16,4 9 1 15,0 7-1-15,4 8 0 16,10 6 0-16,8-1 0 16,4-2 0-16,4-2 5 15,30-3 0-15,14-6 3 16,43 1 0-16,40-13 10 0,42-14-11 16,14-19-2-16,-1-7-5 15,-21-44 0-15,-16-10 2 16,-16-11-1-16,-6-10 17 15,-23 4-2-15,-21 8 9 16,-19 11-8-16,-7-3 6 16,3-10-3-16,-3-7 2 15,-9-9-1-15,-30 5 13 16,-18 6 15-16,-36 7-34 16,-51 0-8-16,-48 12-7 15,-50 18 0-15,-33 24-9 0,1 13 8 16,13 37-13-1,31 19-10-15,16 13-4 0,40-5-13 16,35 3 3-16,7 28-38 16,37-19 9-16,2-4-61 0</inkml:trace>
  <inkml:trace contextRef="#ctx0" brushRef="#br0" timeOffset="2828.71">3039 8053 65 0,'0'0'37'0,"0"0"-21"16,0 0-6-16,0 0 6 16,0 0 0-16,0 0 2 15,0 0-10-15,-93-34-3 16,77 34-2-16,-2 6-3 16,-4 9 3-16,0 4-3 15,6 6 6-15,-6 3-4 16,4 10 10-16,1 9-1 0,3 6 4 15,10 9-6 1,4 5 0-16,14-2-1 0,21 2 1 16,25-5 6-16,31-1-7 15,44 1 2-15,38-6-7 16,22-4-2-16,-3-11-1 16,-5-13 0-16,-18-19 0 15,0-9 0-15,-4-6-1 16,0-28 4-16,-7-10-2 15,-15-12-1-15,-27 0 3 16,-29 4-2-16,-23 9 2 16,-11-1 9-16,3-5 12 15,1-5 5-15,-5-6-4 16,-18 6 4-16,-12 2-13 16,-8-1 7-16,-14 1 2 0,-10-2 4 15,-32 1 2-15,-40-4-19 16,-53 3-12-16,-75 16-4 15,-42 15 4-15,-20 23-11 16,-1 12 6-16,21 35-14 16,8 13 1-16,27 3-27 15,25 6-13-15,53-5-9 16,45-12 14-16,15 25 12 16,31-18-36-16,18 4-38 0</inkml:trace>
  <inkml:trace contextRef="#ctx0" brushRef="#br0" timeOffset="9876.46">5287 7669 41 0,'0'0'62'16,"0"0"-35"-16,0 0 6 15,0 0 7-15,0 0 3 16,0 0-11-16,-22 0-4 16,22 0-6-16,-4 0 6 15,4 0 0-15,0 0-9 16,0 0-1-16,0 0-6 0,0 2 14 16,0 4 5-16,14-1 13 15,2 5-4-15,6-2 0 16,12-2 15-16,6 0 10 15,13 0-6-15,11-6-9 16,11 0 18-16,1 0-31 16,21 0 8-16,-2-6-44 15,1 0 21-15,3 1-9 16,-2 4-1-16,-3 1 0 16,23 0-12-16,18 0 25 15,26 0-16-15,4 0 40 16,-30 0-47-16,-36-8 9 15,-29-2 3-15,-13 2-14 0,-1-3 0 16,9 4 3-16,-5-3 28 16,-16-2-5-16,-9 6 40 15,-9-2-20-15,-4 3 33 16,-10 0-28-16,2 0 59 16,-2-1-60-16,2 1 14 15,-6 3-13-15,-4-2-51 16,0 3 47-16,1 1-44 15,-5-3 51-15,0 3-50 16,0 0 64-16,0 0-64 16,0 0 45-16,0 0-49 15,0 0 45-15,0 0-17 16,0 0-24-16,0 0 4 0,0 0-8 16,0 0 0-1,0 0-138-15,0 0-194 0,0 0-157 16,0 10 94-16,-5 24 171 15,-3-9 45-15,4-1-8 0</inkml:trace>
  <inkml:trace contextRef="#ctx0" brushRef="#br0" timeOffset="11024.72">9472 7833 169 0,'0'0'72'16,"0"0"-54"-16,0 0-13 16,0 0-1-16,0 0 30 15,0 0 11-15,0 0-5 16,-57 0-6-16,62 0-11 15,31 0-1-15,16 0-4 16,43 0 26-16,44 0 7 16,48 0-5-16,12 0-15 0,5 0-2 15,-13 0 2-15,-22 0-26 16,-3 0 16-16,-9 0-10 16,-6 0 19-16,-16-2-13 15,-23-1 8-15,-25-3-11 16,-23 3 2-16,-7 3 9 15,9-2-8-15,-5 2 34 16,-1 0-31-16,-12 0 35 16,-13 0-36-16,-9 0 29 15,-14-2-19-15,-2 2 28 16,-10 0 5-16,0 0 28 16,0 0 26-16,0 0-82 15,0 0 43-15,0 0-74 0,0 0-6 16,0 0-12-1,0 0-22-15,0 0-173 0,0 0-130 16,-14 18-70-16,-2 0 213 16,-2-6 10-16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4/28/2022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a:t>
            </a:fld>
            <a:endParaRPr lang="en-US"/>
          </a:p>
        </p:txBody>
      </p:sp>
    </p:spTree>
    <p:extLst>
      <p:ext uri="{BB962C8B-B14F-4D97-AF65-F5344CB8AC3E}">
        <p14:creationId xmlns:p14="http://schemas.microsoft.com/office/powerpoint/2010/main" val="102092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lo tanto, para anunciar rutas a vecinos RIP, debe configurar una política de exportación que coincida y acepte rutas RIP como se muestra en el resultado del ejemplo:</a:t>
            </a:r>
          </a:p>
          <a:p>
            <a:endParaRPr lang="es-ES" dirty="0"/>
          </a:p>
          <a:p>
            <a:r>
              <a:rPr lang="es-ES" dirty="0"/>
              <a:t>Para RIP, puede aplicar políticas de importación a nivel de protocolo y de vecino. Por el contrario, puede configurar políticas de exportación solo a nivel de grupo, como se muestra en el resultado del ejemplo.</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a:t>
            </a:fld>
            <a:endParaRPr lang="en-US"/>
          </a:p>
        </p:txBody>
      </p:sp>
    </p:spTree>
    <p:extLst>
      <p:ext uri="{BB962C8B-B14F-4D97-AF65-F5344CB8AC3E}">
        <p14:creationId xmlns:p14="http://schemas.microsoft.com/office/powerpoint/2010/main" val="2910609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13</a:t>
            </a:fld>
            <a:endParaRPr lang="en-US"/>
          </a:p>
        </p:txBody>
      </p:sp>
    </p:spTree>
    <p:extLst>
      <p:ext uri="{BB962C8B-B14F-4D97-AF65-F5344CB8AC3E}">
        <p14:creationId xmlns:p14="http://schemas.microsoft.com/office/powerpoint/2010/main" val="2772677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políticas de enrutamiento contienen grupos ordenados de términos.  </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14</a:t>
            </a:fld>
            <a:endParaRPr lang="en-US"/>
          </a:p>
        </p:txBody>
      </p:sp>
    </p:spTree>
    <p:extLst>
      <p:ext uri="{BB962C8B-B14F-4D97-AF65-F5344CB8AC3E}">
        <p14:creationId xmlns:p14="http://schemas.microsoft.com/office/powerpoint/2010/main" val="1669612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Le das a las políticas de enrutamiento un nombre que se usa para identificarlas en diferentes ubicaciones en la configuración.</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327289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términos son los componentes básicos de todas las políticas de Junos OS. Son esencialmente declaraciones "si... entonces". Si todas las condiciones de coincidencia especificadas en la sentencia "</a:t>
            </a:r>
            <a:r>
              <a:rPr lang="es-ES" dirty="0" err="1"/>
              <a:t>from</a:t>
            </a:r>
            <a:r>
              <a:rPr lang="es-ES" dirty="0"/>
              <a:t>" son verdaderas o si no se especifica ninguna sentencia "</a:t>
            </a:r>
            <a:r>
              <a:rPr lang="es-ES" dirty="0" err="1"/>
              <a:t>from</a:t>
            </a:r>
            <a:r>
              <a:rPr lang="es-ES" dirty="0"/>
              <a:t>", se ejecutan todas las acciones de la sentencia "</a:t>
            </a:r>
            <a:r>
              <a:rPr lang="es-ES" dirty="0" err="1"/>
              <a:t>then</a:t>
            </a:r>
            <a:r>
              <a:rPr lang="es-ES" dirty="0"/>
              <a:t>". A los términos  o “</a:t>
            </a:r>
            <a:r>
              <a:rPr lang="es-ES" dirty="0" err="1"/>
              <a:t>terms</a:t>
            </a:r>
            <a:r>
              <a:rPr lang="es-ES" dirty="0"/>
              <a:t>” se les asigna un nombre.</a:t>
            </a:r>
          </a:p>
          <a:p>
            <a:endParaRPr lang="es-ES" dirty="0"/>
          </a:p>
          <a:p>
            <a:r>
              <a:rPr lang="es-ES" dirty="0"/>
              <a:t>Tenga en cuenta que el nombre no afecta la evaluación del término: más bien, proporciona un identificador significativo que puede usar al referirse al término.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16</a:t>
            </a:fld>
            <a:endParaRPr lang="en-US"/>
          </a:p>
        </p:txBody>
      </p:sp>
    </p:spTree>
    <p:extLst>
      <p:ext uri="{BB962C8B-B14F-4D97-AF65-F5344CB8AC3E}">
        <p14:creationId xmlns:p14="http://schemas.microsoft.com/office/powerpoint/2010/main" val="4002005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evaluar la instrucción </a:t>
            </a:r>
            <a:r>
              <a:rPr lang="es-ES" dirty="0" err="1"/>
              <a:t>from</a:t>
            </a:r>
            <a:r>
              <a:rPr lang="es-ES" dirty="0"/>
              <a:t>, Junos OS realiza la evaluación como un OR lógico entre argumentos para un solo criterio de coincidencia y un AND lógico entre diferentes criterios de coincidencia. En otras palabras, para que la instrucción </a:t>
            </a:r>
            <a:r>
              <a:rPr lang="es-ES" dirty="0" err="1"/>
              <a:t>from</a:t>
            </a:r>
            <a:r>
              <a:rPr lang="es-ES" dirty="0"/>
              <a:t> se considere verdadera, el elemento que se evalúa debe coincidir con al menos uno de los argumentos para cada criterio de coincidencia dado.</a:t>
            </a:r>
          </a:p>
          <a:p>
            <a:endParaRPr lang="es-ES" dirty="0"/>
          </a:p>
          <a:p>
            <a:r>
              <a:rPr lang="es-ES" dirty="0"/>
              <a:t>Si una ruta coincide con todas las condiciones de la declaración </a:t>
            </a:r>
            <a:r>
              <a:rPr lang="es-ES" dirty="0" err="1"/>
              <a:t>from</a:t>
            </a:r>
            <a:r>
              <a:rPr lang="es-ES" dirty="0"/>
              <a:t> de un término, Junos OS ejecuta todas las acciones especificadas en la declaración </a:t>
            </a:r>
            <a:r>
              <a:rPr lang="es-ES" dirty="0" err="1"/>
              <a:t>then</a:t>
            </a:r>
            <a:r>
              <a:rPr lang="es-ES" dirty="0"/>
              <a:t> de ese término, siempre que una de esas acciones sea una acción de terminación, la evaluación de la política se detiene.</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471609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18</a:t>
            </a:fld>
            <a:endParaRPr lang="en-US"/>
          </a:p>
        </p:txBody>
      </p:sp>
    </p:spTree>
    <p:extLst>
      <p:ext uri="{BB962C8B-B14F-4D97-AF65-F5344CB8AC3E}">
        <p14:creationId xmlns:p14="http://schemas.microsoft.com/office/powerpoint/2010/main" val="3423126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acciones que controlan la aceptación y el rechazo de rutas </a:t>
            </a:r>
            <a:r>
              <a:rPr lang="es-ES" b="1" dirty="0" err="1"/>
              <a:t>accept</a:t>
            </a:r>
            <a:r>
              <a:rPr lang="es-ES" dirty="0"/>
              <a:t>: y </a:t>
            </a:r>
            <a:r>
              <a:rPr lang="es-ES" b="1" dirty="0" err="1"/>
              <a:t>reject</a:t>
            </a:r>
            <a:r>
              <a:rPr lang="es-ES" dirty="0"/>
              <a:t> son acciones de terminación. El uso de estas acciones de finalización da como resultado una evaluación de la política de primera coincidencia porque el software realiza la acción especificada de inmediato y no realiza más evaluaciones de la política.</a:t>
            </a:r>
          </a:p>
          <a:p>
            <a:endParaRPr lang="es-ES" dirty="0"/>
          </a:p>
          <a:p>
            <a:r>
              <a:rPr lang="es-ES" dirty="0"/>
              <a:t>Tenga en cuenta que cuando Junos OS evalúa una política, evalúa cada término de forma secuencial. Si es necesario, puede usar el comando </a:t>
            </a:r>
            <a:r>
              <a:rPr lang="es-ES" b="1" dirty="0" err="1"/>
              <a:t>insert</a:t>
            </a:r>
            <a:r>
              <a:rPr lang="es-ES" dirty="0"/>
              <a:t> CLI en el modo de configuración para modificar el orden en que aparecen los términos.</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521970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Estos son algunos de los criterios que puede usar para seleccionar rutas con declaraciones </a:t>
            </a:r>
            <a:r>
              <a:rPr lang="es-ES" dirty="0" err="1"/>
              <a:t>from</a:t>
            </a:r>
            <a:r>
              <a:rPr lang="es-ES" dirty="0"/>
              <a:t>.</a:t>
            </a:r>
          </a:p>
          <a:p>
            <a:endParaRPr lang="es-ES" dirty="0"/>
          </a:p>
          <a:p>
            <a:r>
              <a:rPr lang="es-ES" dirty="0"/>
              <a:t>Puede seleccionar rutas en función de su prefijo, protocolo, algunos atributos del protocolo de enrutamiento o información del siguiente salto.</a:t>
            </a:r>
          </a:p>
          <a:p>
            <a:endParaRPr lang="es-ES" dirty="0"/>
          </a:p>
          <a:p>
            <a:r>
              <a:rPr lang="es-ES" dirty="0"/>
              <a:t>Tenga en cuenta que si omite la declaración </a:t>
            </a:r>
            <a:r>
              <a:rPr lang="es-ES" dirty="0" err="1"/>
              <a:t>from</a:t>
            </a:r>
            <a:r>
              <a:rPr lang="es-ES" dirty="0"/>
              <a:t> en una política o el término de una política, el software somete todas las rutas a la acción a la que se hace referencia especificada en la declaración </a:t>
            </a:r>
            <a:r>
              <a:rPr lang="es-ES" dirty="0" err="1"/>
              <a:t>then</a:t>
            </a:r>
            <a:r>
              <a:rPr lang="es-ES" dirty="0"/>
              <a:t>.</a:t>
            </a:r>
          </a:p>
          <a:p>
            <a:endParaRPr lang="es-ES" dirty="0"/>
          </a:p>
          <a:p>
            <a:r>
              <a:rPr lang="es-ES" dirty="0"/>
              <a:t>Puede ver la lista completa de criterios de coincidencia en la ayuda interactiva de la CLI y en la Guía del usuario de directivas de tráfico, filtros de firewall y políticas de enrutamiento de Junos OS en el sitio web de Juniper Networks </a:t>
            </a:r>
            <a:r>
              <a:rPr lang="es-ES" dirty="0" err="1"/>
              <a:t>TechLibrary</a:t>
            </a:r>
            <a:r>
              <a:rPr lang="es-ES" dirty="0"/>
              <a:t>. Puede acceder a este sitio web desde el documento Enlaces de </a:t>
            </a:r>
            <a:r>
              <a:rPr lang="es-ES" dirty="0" err="1"/>
              <a:t>referenciaC</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669030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seleccionar rutas en función de su prefijo utilizando una lista de prefijos (</a:t>
            </a:r>
            <a:r>
              <a:rPr lang="es-ES" dirty="0" err="1"/>
              <a:t>prefix</a:t>
            </a:r>
            <a:r>
              <a:rPr lang="es-ES" dirty="0"/>
              <a:t> </a:t>
            </a:r>
            <a:r>
              <a:rPr lang="es-ES" dirty="0" err="1"/>
              <a:t>list</a:t>
            </a:r>
            <a:r>
              <a:rPr lang="es-ES" dirty="0"/>
              <a:t>) o un filtro de ruta (</a:t>
            </a:r>
            <a:r>
              <a:rPr lang="es-ES" dirty="0" err="1"/>
              <a:t>route</a:t>
            </a:r>
            <a:r>
              <a:rPr lang="es-ES" dirty="0"/>
              <a:t> </a:t>
            </a:r>
            <a:r>
              <a:rPr lang="es-ES" dirty="0" err="1"/>
              <a:t>filter</a:t>
            </a:r>
            <a:r>
              <a:rPr lang="es-ES" dirty="0"/>
              <a:t>).</a:t>
            </a:r>
          </a:p>
          <a:p>
            <a:endParaRPr lang="es-ES" dirty="0"/>
          </a:p>
          <a:p>
            <a:r>
              <a:rPr lang="es-ES" dirty="0"/>
              <a:t>Las </a:t>
            </a:r>
            <a:r>
              <a:rPr lang="es-ES" dirty="0" err="1"/>
              <a:t>prefix</a:t>
            </a:r>
            <a:r>
              <a:rPr lang="es-ES" dirty="0"/>
              <a:t> </a:t>
            </a:r>
            <a:r>
              <a:rPr lang="es-ES" dirty="0" err="1"/>
              <a:t>lists</a:t>
            </a:r>
            <a:r>
              <a:rPr lang="es-ES" dirty="0"/>
              <a:t> son listas (nombradas) de prefijos configuradas bajo la jerarquía "[</a:t>
            </a:r>
            <a:r>
              <a:rPr lang="es-ES" dirty="0" err="1"/>
              <a:t>edit</a:t>
            </a:r>
            <a:r>
              <a:rPr lang="es-ES" dirty="0"/>
              <a:t> </a:t>
            </a:r>
            <a:r>
              <a:rPr lang="es-ES" dirty="0" err="1"/>
              <a:t>policy-options</a:t>
            </a:r>
            <a:r>
              <a:rPr lang="es-ES" dirty="0"/>
              <a:t>]". Una de las ventajas de las listas de prefijos es que puede usarlas en varios lugares. Puede hacer referencia a listas de prefijos en varios términos en una sola política o en diferentes políticas. Además, puede usar listas de prefijos tanto para políticas de enrutamiento como para filtros de firewall, pero no para reglas de firewall con estado. Esta reutilización hace que las listas de prefijos sean atractivas en algunas circunstancias. Puede utilizar las listas de prefijos de dos formas, en la instrucción </a:t>
            </a:r>
            <a:r>
              <a:rPr lang="es-ES" dirty="0" err="1"/>
              <a:t>from</a:t>
            </a:r>
            <a:r>
              <a:rPr lang="es-ES" dirty="0"/>
              <a:t> o en las políticas de enrutamiento.</a:t>
            </a:r>
          </a:p>
          <a:p>
            <a:endParaRPr lang="es-ES" dirty="0"/>
          </a:p>
          <a:p>
            <a:r>
              <a:rPr lang="es-ES" dirty="0"/>
              <a:t>Cuando se hace referencia a una declaración de “</a:t>
            </a:r>
            <a:r>
              <a:rPr lang="es-ES" i="1" dirty="0" err="1"/>
              <a:t>prefix-list</a:t>
            </a:r>
            <a:r>
              <a:rPr lang="es-ES" dirty="0"/>
              <a:t>", las rutas coinciden solo si coinciden exactamente con uno de los prefijos de la lista. Cuando se hace referencia a ella en una declaración de “</a:t>
            </a:r>
            <a:r>
              <a:rPr lang="es-ES" i="1" dirty="0" err="1"/>
              <a:t>prefix-list-filter</a:t>
            </a:r>
            <a:r>
              <a:rPr lang="es-ES" dirty="0"/>
              <a:t>", puede especificar un tipo de coincidencia </a:t>
            </a:r>
            <a:r>
              <a:rPr lang="es-ES" i="1" dirty="0" err="1"/>
              <a:t>exact</a:t>
            </a:r>
            <a:r>
              <a:rPr lang="es-ES" dirty="0"/>
              <a:t>, </a:t>
            </a:r>
            <a:r>
              <a:rPr lang="es-ES" i="1" dirty="0" err="1"/>
              <a:t>longer</a:t>
            </a:r>
            <a:r>
              <a:rPr lang="es-ES" i="1" dirty="0"/>
              <a:t>, </a:t>
            </a:r>
            <a:r>
              <a:rPr lang="es-ES" i="0" dirty="0"/>
              <a:t>o</a:t>
            </a:r>
            <a:r>
              <a:rPr lang="es-ES" i="1" dirty="0"/>
              <a:t> </a:t>
            </a:r>
            <a:r>
              <a:rPr lang="es-ES" i="1" dirty="0" err="1"/>
              <a:t>orlonger</a:t>
            </a:r>
            <a:r>
              <a:rPr lang="es-ES" i="1" dirty="0"/>
              <a:t>  </a:t>
            </a:r>
            <a:r>
              <a:rPr lang="es-ES" dirty="0"/>
              <a:t>para ser aplicado a los prefijos listados. También puede especificar una acción opcional que se llevará a cabo si el filtro coincide. Esta acción se ejecuta inmediatamente después de que se produce la coincidencia y no se evalúa la instrucción </a:t>
            </a:r>
            <a:r>
              <a:rPr lang="es-ES" i="1" dirty="0" err="1"/>
              <a:t>then</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65684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2</a:t>
            </a:fld>
            <a:endParaRPr lang="en-US"/>
          </a:p>
        </p:txBody>
      </p:sp>
    </p:spTree>
    <p:extLst>
      <p:ext uri="{BB962C8B-B14F-4D97-AF65-F5344CB8AC3E}">
        <p14:creationId xmlns:p14="http://schemas.microsoft.com/office/powerpoint/2010/main" val="1822509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filtros de ruta son listas de prefijos configurados dentro de una sola política de enrutamiento o término. A diferencia de las listas de prefijos, no son reutilizables sino que son específicas de la política o término en el que están configuradas. Proporcionan algunos tipos de concordancia más para seleccionar prefijos. Al igual que con las instrucciones de </a:t>
            </a:r>
            <a:r>
              <a:rPr lang="es-ES" dirty="0" err="1"/>
              <a:t>prefix-list-filter</a:t>
            </a:r>
            <a:r>
              <a:rPr lang="es-ES" dirty="0"/>
              <a:t>, es posible especificar una acción opcional que se llevará a cabo si la instrucción de </a:t>
            </a:r>
            <a:r>
              <a:rPr lang="es-ES" dirty="0" err="1"/>
              <a:t>route-filter</a:t>
            </a:r>
            <a:r>
              <a:rPr lang="es-ES" dirty="0"/>
              <a:t> coincide. Esta acción se ejecuta inmediatamente después de que se produce la coincidencia y no se evalúa la instrucción </a:t>
            </a:r>
            <a:r>
              <a:rPr lang="es-ES" dirty="0" err="1"/>
              <a:t>then</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1369777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tipo de coincidencia exacta significa que solo las rutas que coinciden con el prefijo dado coinciden exactamente con la declaración de filtro. En este ejemplo, solo el prefijo 192.168.0.0/16, y ningún otro prefijo, coincide con la declaración de filtro.</a:t>
            </a:r>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4200449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r>
              <a:rPr lang="es-ES" dirty="0"/>
              <a:t>El tipo de coincidencia “</a:t>
            </a:r>
            <a:r>
              <a:rPr lang="es-ES" dirty="0" err="1"/>
              <a:t>orlonger</a:t>
            </a:r>
            <a:r>
              <a:rPr lang="es-ES" dirty="0"/>
              <a:t>" significa que las rutas dentro del prefijo especificado, con una longitud de prefijo mayor o igual que la longitud del prefijo dado, coinciden con la instrucción de filtro. Entonces, la ruta exacta 192.168.0.0/16 en el ejemplo coincide con la declaración. Además, todas las rutas que son subconjuntos de 192.168.0.0/16 y que tienen longitudes de prefijo entre / 17 y / 32 también coinciden.</a:t>
            </a:r>
          </a:p>
          <a:p>
            <a:endParaRPr lang="es-ES" dirty="0"/>
          </a:p>
          <a:p>
            <a:r>
              <a:rPr lang="es-ES" dirty="0"/>
              <a:t> Los prefijos que coinciden y los que no coinciden con la declaración se enumeran aquí.</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3638987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2811004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tipo de coincidencia más largo significa que las rutas dentro del prefijo especificado, con una longitud de prefijo mayor que la longitud del prefijo dado, coinciden con la instrucción de filtro. Los tipos de concordancia más larga y </a:t>
            </a:r>
            <a:r>
              <a:rPr lang="es-ES" dirty="0" err="1"/>
              <a:t>ormás</a:t>
            </a:r>
            <a:r>
              <a:rPr lang="es-ES" dirty="0"/>
              <a:t> larga se diferencian únicamente en que el prefijo especificado coincide con el tipo de concordancia más larga pero no con el tipo de concordancia más larga. En el ejemplo, todas las rutas que son subconjuntos de 192.168.0.0/16 y tienen longitudes de prefijo entre /17 y /32 coinciden, mientras que 192.168.0.0/16 no lo hace.</a:t>
            </a:r>
          </a:p>
          <a:p>
            <a:r>
              <a:rPr lang="es-ES" dirty="0"/>
              <a:t> </a:t>
            </a:r>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1616883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tipo de coincidencia </a:t>
            </a:r>
            <a:r>
              <a:rPr lang="es-ES" dirty="0" err="1"/>
              <a:t>upto</a:t>
            </a:r>
            <a:r>
              <a:rPr lang="es-ES" dirty="0"/>
              <a:t> es similar al tipo de coincidencia </a:t>
            </a:r>
            <a:r>
              <a:rPr lang="es-ES" dirty="0" err="1"/>
              <a:t>orlonger</a:t>
            </a:r>
            <a:r>
              <a:rPr lang="es-ES" dirty="0"/>
              <a:t>, excepto que proporciona un límite superior para la longitud aceptable del prefijo. El tipo de coincidencia </a:t>
            </a:r>
            <a:r>
              <a:rPr lang="es-ES" dirty="0" err="1"/>
              <a:t>upto</a:t>
            </a:r>
            <a:r>
              <a:rPr lang="es-ES" dirty="0"/>
              <a:t> significa que las rutas dentro del prefijo especificado, con una longitud de prefijo mayor o igual que la longitud del prefijo dado pero menor o igual que la longitud del prefijo </a:t>
            </a:r>
            <a:r>
              <a:rPr lang="es-ES" dirty="0" err="1"/>
              <a:t>upto</a:t>
            </a:r>
            <a:r>
              <a:rPr lang="es-ES" dirty="0"/>
              <a:t>, coinciden con la instrucción de filtro.</a:t>
            </a:r>
          </a:p>
          <a:p>
            <a:endParaRPr lang="es-ES" dirty="0"/>
          </a:p>
          <a:p>
            <a:r>
              <a:rPr lang="es-ES" dirty="0"/>
              <a:t>Por lo tanto, usando el ejemplo, la ruta exacta 192.168.0.0/16 coincide con la declaración. Todas las rutas que son subconjuntos de 192.168.0.0/16 y tienen longitudes de prefijo entre /17 y /24 (inclusive) también coinciden.</a:t>
            </a:r>
          </a:p>
          <a:p>
            <a:endParaRPr lang="es-ES" dirty="0"/>
          </a:p>
          <a:p>
            <a:r>
              <a:rPr lang="es-ES" dirty="0"/>
              <a:t>Los prefijos que coinciden y los que no coinciden con la declaración se enumeran aquí.</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3623858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tipo de concordancia prefijo-longitud-rango es similar al tipo de concordancia </a:t>
            </a:r>
            <a:r>
              <a:rPr lang="es-ES" dirty="0" err="1"/>
              <a:t>upto</a:t>
            </a:r>
            <a:r>
              <a:rPr lang="es-ES" dirty="0"/>
              <a:t>, excepto que proporciona un límite superior e inferior para la longitud aceptable del prefijo. El tipo de coincidencia prefijo—longitud—rango significa que las rutas dentro del prefijo especificado, con una longitud de prefijo mayor o igual que la longitud del primer prefijo dada pero menor o igual que la longitud del segundo prefijo, coinciden con la instrucción de filtro. Por lo tanto, usando el ejemplo, todas las rutas que son subconjuntos de 192.168.0.0/16 y que tienen longitudes de prefijo entre /20 y /24, (inclusive) coinciden.</a:t>
            </a:r>
          </a:p>
          <a:p>
            <a:endParaRPr lang="es-ES" dirty="0"/>
          </a:p>
          <a:p>
            <a:r>
              <a:rPr lang="es-ES" dirty="0"/>
              <a:t>Los prefijos que coinciden y los que no coinciden con la declaración se enumeran aquí.</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3578340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Dado un prefijo inicial de 192.168/16, ¿qué coincide con cada opción?</a:t>
            </a:r>
          </a:p>
          <a:p>
            <a:endParaRPr lang="es-ES" dirty="0"/>
          </a:p>
          <a:p>
            <a:r>
              <a:rPr lang="es-ES" dirty="0"/>
              <a:t>Existen algunas complejidades en la forma en que los dispositivos Junos OS evalúan los filtros de ruta cuando usa diferentes longitudes de máscara.</a:t>
            </a:r>
          </a:p>
          <a:p>
            <a:endParaRPr lang="es-ES" dirty="0"/>
          </a:p>
          <a:p>
            <a:r>
              <a:rPr lang="es-ES" dirty="0"/>
              <a:t> </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3579247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busca una coincidencia entre el prefijo y la máscara configurados en un filtro de ruta y un prefijo de ruta y mascaras dadas</a:t>
            </a:r>
          </a:p>
          <a:p>
            <a:endParaRPr lang="es-ES" dirty="0"/>
          </a:p>
          <a:p>
            <a:r>
              <a:rPr lang="es-ES" dirty="0"/>
              <a:t>Busca formatos, comenzando con la entrada de filtro de ruta más específica y terminando con la entrada menos específica. </a:t>
            </a:r>
          </a:p>
          <a:p>
            <a:endParaRPr lang="es-ES" dirty="0"/>
          </a:p>
          <a:p>
            <a:r>
              <a:rPr lang="es-ES" dirty="0"/>
              <a:t>Una vez que el software encuentra una coincidencia, evalúa la ruta contra el tipo de coincidencia del filtro de ruta. Si existe una coincidencia, la ruta coincide con el filtro de ruta. Si el prefijo no coincide con el filtro de ruta, la comparación falla, incluso si el prefijo puede coincidir con una entrada menos específica en el filtro de ruta.</a:t>
            </a:r>
          </a:p>
          <a:p>
            <a:endParaRPr lang="es-ES" dirty="0"/>
          </a:p>
          <a:p>
            <a:r>
              <a:rPr lang="es-ES" dirty="0"/>
              <a:t>Tenga en cuenta que se recomienda leer la sección "Cómo se evalúa una lista de rutas" en la Guía de configuración del marco de políticas de Junos antes de usar las listas de rutas.</a:t>
            </a:r>
          </a:p>
          <a:p>
            <a:r>
              <a:rPr lang="es-ES" dirty="0"/>
              <a:t> </a:t>
            </a:r>
          </a:p>
          <a:p>
            <a:r>
              <a:rPr lang="es-ES" dirty="0"/>
              <a:t>Además, puede usar el comando de política de prueba para probar la efectividad de su política, incluidos los filtros de ruta y las listas de prefijos. Al usar este comando, recuerde que la política predeterminada del comando de política de prueba es aceptar todas las rutas.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3566098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que el software encuentra una coincidencia, evalúa la ruta contra el tipo de coincidencia del filtro de ruta. Si existe una coincidencia, la ruta coincide con el filtro de ruta. Si el prefijo no coincide con el filtro de ruta, la comparación falla, incluso si el prefijo puede coincidir con una entrada menos específica en el filtro de ruta.</a:t>
            </a:r>
          </a:p>
          <a:p>
            <a:endParaRPr lang="es-ES" dirty="0"/>
          </a:p>
          <a:p>
            <a:r>
              <a:rPr lang="es-ES" dirty="0"/>
              <a:t>Tenga en cuenta que se recomienda leer la sección "Cómo se evalúa una lista de rutas" en la Guía de configuración del marco de políticas de Junos antes de usar las listas de rutas.</a:t>
            </a:r>
          </a:p>
          <a:p>
            <a:r>
              <a:rPr lang="es-ES" dirty="0"/>
              <a:t> </a:t>
            </a:r>
          </a:p>
          <a:p>
            <a:r>
              <a:rPr lang="es-ES" dirty="0"/>
              <a:t>Además, puede usar el comando test-</a:t>
            </a:r>
            <a:r>
              <a:rPr lang="es-ES" dirty="0" err="1"/>
              <a:t>policy</a:t>
            </a:r>
            <a:r>
              <a:rPr lang="es-ES" dirty="0"/>
              <a:t> para probar la efectividad de su política, incluidos los filtros de ruta y las listas de prefijos. Al usar este comando, recuerde que la política predeterminada del comando test-</a:t>
            </a:r>
            <a:r>
              <a:rPr lang="es-ES" dirty="0" err="1"/>
              <a:t>policy</a:t>
            </a:r>
            <a:r>
              <a:rPr lang="es-ES" dirty="0"/>
              <a:t> es aceptar todas las rutas.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38762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 política de enrutamiento le permite controlar el flujo de información de enrutamiento hacia y desde la tabla de enrutamiento, también conocida como base de información de enrutamiento (RIB). Puede aplicar la política de enrutamiento cuando la información ingresa a la tabla de enrutamiento y cuando la información se copia de la tabla de enrutamiento.</a:t>
            </a:r>
          </a:p>
          <a:p>
            <a:endParaRPr lang="es-ES" dirty="0">
              <a:cs typeface="Calibri"/>
            </a:endParaRPr>
          </a:p>
          <a:p>
            <a:r>
              <a:rPr lang="es-ES" dirty="0">
                <a:cs typeface="Calibri"/>
              </a:rPr>
              <a:t>Puede usar la política de enrutamiento para elegir qué rutas acepta o rechaza de los vecinos que ejecutan protocolos de enrutamiento dinámico. También puede usar la política de enrutamiento para elegir qué rutas envía a los vecinos que ejecutan protocolos de enrutamiento dinámico. La política de enrutamiento también le permite modificar los atributos de las rutas a medida que ingresan o salen de la tabla de enrutamiento.</a:t>
            </a:r>
          </a:p>
          <a:p>
            <a:endParaRPr lang="es-ES" dirty="0">
              <a:cs typeface="Calibri"/>
            </a:endParaRPr>
          </a:p>
          <a:p>
            <a:r>
              <a:rPr lang="es-ES" dirty="0">
                <a:cs typeface="Calibri"/>
              </a:rPr>
              <a:t>La política de enrutamiento le permite controlar el flujo de información de enrutamiento en la tabla de reenvío, también conocida como base de información de reenvío (FIB). Este uso le permite controlar qué rutas instala en la tabla de reenvío y controlar algunos de los atributos asociados con esas rutas.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3963510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Algunas acciones de política de enrutamiento comunes incluyen las acciones de terminación de </a:t>
            </a:r>
            <a:r>
              <a:rPr lang="es-ES" dirty="0" err="1"/>
              <a:t>accept</a:t>
            </a:r>
            <a:r>
              <a:rPr lang="es-ES" dirty="0"/>
              <a:t> y </a:t>
            </a:r>
            <a:r>
              <a:rPr lang="es-ES" dirty="0" err="1"/>
              <a:t>reject</a:t>
            </a:r>
            <a:r>
              <a:rPr lang="es-ES" dirty="0"/>
              <a:t>. Estas se denominan acciones de finalización porque hacen que la evaluación de la política y la cadena de políticas se detengan y que la ruta sea aceptada o rechazada.</a:t>
            </a:r>
          </a:p>
          <a:p>
            <a:endParaRPr lang="es-ES" dirty="0"/>
          </a:p>
          <a:p>
            <a:r>
              <a:rPr lang="es-ES" dirty="0"/>
              <a:t>Tenga en cuenta que los equivalentes de no terminación de default-</a:t>
            </a:r>
            <a:r>
              <a:rPr lang="es-ES" dirty="0" err="1"/>
              <a:t>action</a:t>
            </a:r>
            <a:r>
              <a:rPr lang="es-ES" dirty="0"/>
              <a:t> </a:t>
            </a:r>
            <a:r>
              <a:rPr lang="es-ES" dirty="0" err="1"/>
              <a:t>accept</a:t>
            </a:r>
            <a:r>
              <a:rPr lang="es-ES" dirty="0"/>
              <a:t> y default-</a:t>
            </a:r>
            <a:r>
              <a:rPr lang="es-ES" dirty="0" err="1"/>
              <a:t>action</a:t>
            </a:r>
            <a:r>
              <a:rPr lang="es-ES" dirty="0"/>
              <a:t> </a:t>
            </a:r>
            <a:r>
              <a:rPr lang="es-ES" dirty="0" err="1"/>
              <a:t>reject</a:t>
            </a:r>
            <a:r>
              <a:rPr lang="es-ES" dirty="0"/>
              <a:t> no hacen que se detenga la evaluación de la política, pero anulan la determinación de aceptación o rechazo de la política predeterminada.</a:t>
            </a:r>
          </a:p>
          <a:p>
            <a:endParaRPr lang="es-ES" dirty="0"/>
          </a:p>
          <a:p>
            <a:r>
              <a:rPr lang="es-ES" dirty="0"/>
              <a:t>Otras acciones de políticas de enrutamiento comunes afectan el flujo de evaluación de políticas. Las acciones </a:t>
            </a:r>
            <a:r>
              <a:rPr lang="es-ES" dirty="0" err="1"/>
              <a:t>next</a:t>
            </a:r>
            <a:r>
              <a:rPr lang="es-ES" dirty="0"/>
              <a:t> </a:t>
            </a:r>
            <a:r>
              <a:rPr lang="es-ES" dirty="0" err="1"/>
              <a:t>term</a:t>
            </a:r>
            <a:r>
              <a:rPr lang="es-ES" dirty="0"/>
              <a:t> y </a:t>
            </a:r>
            <a:r>
              <a:rPr lang="es-ES" dirty="0" err="1"/>
              <a:t>next</a:t>
            </a:r>
            <a:r>
              <a:rPr lang="es-ES" dirty="0"/>
              <a:t> </a:t>
            </a:r>
            <a:r>
              <a:rPr lang="es-ES" dirty="0" err="1"/>
              <a:t>policy</a:t>
            </a:r>
            <a:r>
              <a:rPr lang="es-ES" dirty="0"/>
              <a:t> hacen que Junos OS evalúe el próximo término o la próxima política, respectivamente.</a:t>
            </a:r>
          </a:p>
          <a:p>
            <a:endParaRPr lang="es-ES" dirty="0"/>
          </a:p>
          <a:p>
            <a:r>
              <a:rPr lang="es-ES" dirty="0"/>
              <a:t>Otras acciones comunes modifican los atributos del protocolo, como las comunidades BGP, las preferencias de ruta y muchos otros.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640686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implementación de la política requiere dos pasos distintos. El primer paso es definir la política de enrutamiento. En Junos OS, define la política de enrutamiento en el nivel de jerarquía [editar opciones de política]. El código de ejemplo muestra una política de muestra con tres términos distintos.</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3671763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Según el protocolo de enrutamiento, puede aplicar políticas de importación y exportación en varios niveles de la jerarquía. Por ejemplo, puedes aplicar políticas de importación a sesiones BGP en el grupo vecino. o nivel de protocolo de la jerarquía de configuración.</a:t>
            </a:r>
          </a:p>
          <a:p>
            <a:endParaRPr lang="es-ES" dirty="0"/>
          </a:p>
          <a:p>
            <a:r>
              <a:rPr lang="es-ES" dirty="0"/>
              <a:t>No todos los protocolos proporcionan configuración de políticas en todos estos niveles. Por ejemplo, OSPF solo permite políticas de importación y exportación a nivel de protocolo debido a la necesidad de mantener una base de datos de estado de enlace (LSDB) globalmente coherente. Este mismo requisito también limita la cantidad de cambios realizados por una política de importación o exportación de OSPF.</a:t>
            </a:r>
          </a:p>
          <a:p>
            <a:endParaRPr lang="es-ES" dirty="0"/>
          </a:p>
          <a:p>
            <a:r>
              <a:rPr lang="es-ES" dirty="0"/>
              <a:t>Los dispositivos Junos OS siempre aplican solo la política de importación o exportación más específica. Por lo tanto, las políticas de importación o exportación aplicadas en los niveles superiores de la jerarquía de configuración se aplican a los niveles inferiores de la configuración si no existe otra configuración de política en ese nivel. Sin embargo, si configura una política en un nivel inferior, el sistema aplica solo esa política.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2256107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conectar políticas en cascada para formar una cadena de procesamiento de políticas. Puede crear esta cadena de políticas para resolver un conjunto complejo de tareas de manipulación de rutas de manera modular.</a:t>
            </a:r>
          </a:p>
          <a:p>
            <a:endParaRPr lang="es-ES" dirty="0"/>
          </a:p>
          <a:p>
            <a:r>
              <a:rPr lang="es-ES" dirty="0"/>
              <a:t>Junos OS evalúa las políticas de izquierda a derecha según el orden en que se aplican a un protocolo de enrutamiento. Junos OS comprueba los criterios de coincidencia de cada política y realiza la acción asociada cuando se produce una coincidencia. Si la primera política no coincide o si la coincidencia está asociada con una acción de no finalización, Junos OS evalúa la ruta con la siguiente política de la cadena. Este patrón se repite para todas las pólizas de la cadena. En última instancia, Junos OS aplica la política predeterminada para un protocolo determinado cuando no se producen acciones de finalización mientras se evalúa la cadena de políticas definida por el usuario.</a:t>
            </a:r>
          </a:p>
          <a:p>
            <a:endParaRPr lang="es-ES" dirty="0"/>
          </a:p>
          <a:p>
            <a:r>
              <a:rPr lang="es-ES" dirty="0"/>
              <a:t>El procesamiento de políticas se detiene una vez que una ruta cumple una acción de finalización, a menos que esté agrupando políticas con operadores booleanos.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3523446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pólizas individuales pueden comprender varios términos. </a:t>
            </a:r>
          </a:p>
          <a:p>
            <a:endParaRPr lang="es-ES" dirty="0"/>
          </a:p>
          <a:p>
            <a:r>
              <a:rPr lang="es-ES" dirty="0"/>
              <a:t>Los términos son pares individuales de coincidencia y acción que puede nombrar de forma numérica o simbólica.</a:t>
            </a:r>
          </a:p>
          <a:p>
            <a:endParaRPr lang="es-ES" dirty="0"/>
          </a:p>
          <a:p>
            <a:r>
              <a:rPr lang="es-ES" dirty="0"/>
              <a:t>Junos OS enumera los términos secuencialmente de arriba a abajo y los evalúa de esa manera. El software comprueba cada término para sus criterios de coincidencia. </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739525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ocurre una coincidencia, el software realiza la acción asociada. </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1240413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no existe ninguna coincidencia en el primer término, el software verifica el segundo término. </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575965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no existe ninguna coincidencia en el segundo término, Junos OS verifica el tercer término. Este patrón se repite para todos los términos. </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3006646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no existe ninguna coincidencia en el último término, Junos OS comprueba la siguiente política aplicada y, finalmente, la política predeterminada para el protocolo.</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3189631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r>
              <a:rPr lang="es-ES" dirty="0"/>
              <a:t>Cuando encuentra una coincidencia dentro de un término, Junos OS realiza la acción correspondiente. Si la acción es una acción de terminación, el procesamiento de los términos y las políticas aplicadas se detiene, de lo contrario, el procesamiento continúa.</a:t>
            </a:r>
          </a:p>
          <a:p>
            <a:endParaRPr lang="es-ES" dirty="0"/>
          </a:p>
          <a:p>
            <a:r>
              <a:rPr lang="es-ES" dirty="0"/>
              <a:t>Junos OS también admite acciones de control de flujo que afectan el flujo de evaluación de políticas. El siguiente término y las acciones de la próxima política hacen que Junos OS evalúe el próximo término o la próxima política, respectivamente.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41</a:t>
            </a:fld>
            <a:endParaRPr lang="en-US"/>
          </a:p>
        </p:txBody>
      </p:sp>
    </p:spTree>
    <p:extLst>
      <p:ext uri="{BB962C8B-B14F-4D97-AF65-F5344CB8AC3E}">
        <p14:creationId xmlns:p14="http://schemas.microsoft.com/office/powerpoint/2010/main" val="4217145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políticas que controlan cómo el software importa rutas a la tabla de enrutamiento se denominan políticas de importación. El software aplica políticas de importación antes de colocar rutas en la tabla de enrutamiento. Así, una política de importación puede</a:t>
            </a:r>
          </a:p>
          <a:p>
            <a:r>
              <a:rPr lang="es-ES" dirty="0"/>
              <a:t>cambiar las rutas que están disponibles en la tabla de enrutamiento y puede afectar el proceso de selección de rutas locales.</a:t>
            </a:r>
          </a:p>
          <a:p>
            <a:endParaRPr lang="es-ES" dirty="0"/>
          </a:p>
          <a:p>
            <a:r>
              <a:rPr lang="es-ES" dirty="0"/>
              <a:t>Las políticas que controlan cómo el software envía rutas desde la tabla de enrutamiento se denominan políticas de exportación. El software aplica políticas de exportación a medida que exporta rutas desde la tabla de enrutamiento a protocolos de enrutamiento dinámico </a:t>
            </a:r>
            <a:r>
              <a:rPr lang="es-ES" dirty="0" err="1"/>
              <a:t>oa</a:t>
            </a:r>
            <a:r>
              <a:rPr lang="es-ES" dirty="0"/>
              <a:t> la tabla de reenvío. Solo las rutas activas están disponibles para exportar desde la tabla de enrutamiento. Aunque una política de exportación puede elegir qué rutas activas exportar y modificar los atributos de esas rutas, no puede provocar la exportación de rutas inactivas.</a:t>
            </a:r>
          </a:p>
          <a:p>
            <a:endParaRPr lang="es-ES" dirty="0"/>
          </a:p>
          <a:p>
            <a:r>
              <a:rPr lang="es-ES" dirty="0"/>
              <a:t>Por ejemplo, suponga que tiene una ruta OSPF con preferencia 10 y una ruta BGP con preferencia 170 para el mismo prefijo. Una política de exportación determina si enviar la ruta OSPF activa y modifica los atributos de la ruta a medida que el software la envía. Sin embargo, la política de exportación no puede hacer que el software envíe la ruta BGP inactiva.</a:t>
            </a:r>
          </a:p>
          <a:p>
            <a:endParaRPr lang="es-ES" dirty="0"/>
          </a:p>
          <a:p>
            <a:r>
              <a:rPr lang="es-ES" dirty="0"/>
              <a:t>Junos OS aplica políticas de exportación a medida que exporta rutas desde la tabla de enrutamiento, por lo que los cambios de atributos no afectan la tabla de enrutamiento local; más bien, el software los aplica a la ruta mientras la exporta.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a:t>
            </a:fld>
            <a:endParaRPr lang="en-US"/>
          </a:p>
        </p:txBody>
      </p:sp>
    </p:spTree>
    <p:extLst>
      <p:ext uri="{BB962C8B-B14F-4D97-AF65-F5344CB8AC3E}">
        <p14:creationId xmlns:p14="http://schemas.microsoft.com/office/powerpoint/2010/main" val="3546421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92696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objetivo declarado para este caso de uso es utilizar una política de enrutamiento para anunciar la ruta estática predeterminada de R1 en OSPF.</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46</a:t>
            </a:fld>
            <a:endParaRPr lang="en-US"/>
          </a:p>
        </p:txBody>
      </p:sp>
    </p:spTree>
    <p:extLst>
      <p:ext uri="{BB962C8B-B14F-4D97-AF65-F5344CB8AC3E}">
        <p14:creationId xmlns:p14="http://schemas.microsoft.com/office/powerpoint/2010/main" val="14571201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es una configuración de política de enrutamiento de muestra que puede usar para anunciar la ruta estática predeterminada de R1 en OSPF.</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47</a:t>
            </a:fld>
            <a:endParaRPr lang="en-US"/>
          </a:p>
        </p:txBody>
      </p:sp>
    </p:spTree>
    <p:extLst>
      <p:ext uri="{BB962C8B-B14F-4D97-AF65-F5344CB8AC3E}">
        <p14:creationId xmlns:p14="http://schemas.microsoft.com/office/powerpoint/2010/main" val="3402537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ejemplo muestra la aplicación de la política de enrutamiento de muestra definida. Tenga en cuenta que una vez que se aplica la política de enrutamiento y se activa la nueva configuración a través de una confirmación, R1 debe comenzar a anunciar la ruta predeterminada como un anuncio de estado de enlace externo (LSA) a otros enrutadores dentro del Área 0 de OSPF.</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48</a:t>
            </a:fld>
            <a:endParaRPr lang="en-US"/>
          </a:p>
        </p:txBody>
      </p:sp>
    </p:spTree>
    <p:extLst>
      <p:ext uri="{BB962C8B-B14F-4D97-AF65-F5344CB8AC3E}">
        <p14:creationId xmlns:p14="http://schemas.microsoft.com/office/powerpoint/2010/main" val="2256041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paso de verificación de muestra confirma que la política de enrutamiento funciona según lo diseñado. Con el comando show </a:t>
            </a:r>
            <a:r>
              <a:rPr lang="es-ES" dirty="0" err="1"/>
              <a:t>route</a:t>
            </a:r>
            <a:r>
              <a:rPr lang="es-ES" dirty="0"/>
              <a:t> </a:t>
            </a:r>
            <a:r>
              <a:rPr lang="es-ES" dirty="0" err="1"/>
              <a:t>protocol</a:t>
            </a:r>
            <a:r>
              <a:rPr lang="es-ES" dirty="0"/>
              <a:t> </a:t>
            </a:r>
            <a:r>
              <a:rPr lang="es-ES" dirty="0" err="1"/>
              <a:t>ospf</a:t>
            </a:r>
            <a:r>
              <a:rPr lang="es-ES" dirty="0"/>
              <a:t> </a:t>
            </a:r>
            <a:r>
              <a:rPr lang="es-ES" dirty="0" err="1"/>
              <a:t>exact</a:t>
            </a:r>
            <a:r>
              <a:rPr lang="es-ES" dirty="0"/>
              <a:t> 0/0 CLI, el R4 agregó la ruta OSPF externa predeterminada a su tabla de enrutamiento.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49</a:t>
            </a:fld>
            <a:endParaRPr lang="en-US"/>
          </a:p>
        </p:txBody>
      </p:sp>
    </p:spTree>
    <p:extLst>
      <p:ext uri="{BB962C8B-B14F-4D97-AF65-F5344CB8AC3E}">
        <p14:creationId xmlns:p14="http://schemas.microsoft.com/office/powerpoint/2010/main" val="38462883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51</a:t>
            </a:fld>
            <a:endParaRPr lang="es-ES"/>
          </a:p>
        </p:txBody>
      </p:sp>
    </p:spTree>
    <p:extLst>
      <p:ext uri="{BB962C8B-B14F-4D97-AF65-F5344CB8AC3E}">
        <p14:creationId xmlns:p14="http://schemas.microsoft.com/office/powerpoint/2010/main" val="354850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53</a:t>
            </a:fld>
            <a:endParaRPr lang="en-US"/>
          </a:p>
        </p:txBody>
      </p:sp>
    </p:spTree>
    <p:extLst>
      <p:ext uri="{BB962C8B-B14F-4D97-AF65-F5344CB8AC3E}">
        <p14:creationId xmlns:p14="http://schemas.microsoft.com/office/powerpoint/2010/main" val="2500216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54</a:t>
            </a:fld>
            <a:endParaRPr lang="en-US"/>
          </a:p>
        </p:txBody>
      </p:sp>
    </p:spTree>
    <p:extLst>
      <p:ext uri="{BB962C8B-B14F-4D97-AF65-F5344CB8AC3E}">
        <p14:creationId xmlns:p14="http://schemas.microsoft.com/office/powerpoint/2010/main" val="2369578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Cada protocolo tiene una política de importación predeterminada y una política de exportación predeterminada. El gráfico que se muestra resume las políticas de importación y exportación predeterminadas para varios protocolos de enrutamiento comunes.</a:t>
            </a:r>
          </a:p>
          <a:p>
            <a:endParaRPr lang="es-ES" dirty="0"/>
          </a:p>
          <a:p>
            <a:r>
              <a:rPr lang="es-ES" dirty="0"/>
              <a:t>La política de importación predeterminada de BGP es aceptar todas las rutas de los vecinos de BGP e instalarlas en la tabla de enrutamiento. La política de exportación predeterminada de BGP es anunciar todas las rutas BGP activas. Para BGP, se pueden configurar políticas de importación y exportación en los niveles de protocolo, grupo y vecino.</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a:t>
            </a:fld>
            <a:endParaRPr lang="en-US"/>
          </a:p>
        </p:txBody>
      </p:sp>
    </p:spTree>
    <p:extLst>
      <p:ext uri="{BB962C8B-B14F-4D97-AF65-F5344CB8AC3E}">
        <p14:creationId xmlns:p14="http://schemas.microsoft.com/office/powerpoint/2010/main" val="2726773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política de importación OSPF predeterminada es importar todas las rutas OSPF. </a:t>
            </a:r>
          </a:p>
          <a:p>
            <a:endParaRPr lang="es-ES" dirty="0"/>
          </a:p>
          <a:p>
            <a:r>
              <a:rPr lang="es-ES" dirty="0"/>
              <a:t>Como protocolo de estado de enlace, OSPF mantiene una base de datos de estado de enlace (LSDB) coherente en cada área OSPF mediante la inundación de anuncios de estado de enlace (LSA). </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6</a:t>
            </a:fld>
            <a:endParaRPr lang="en-US"/>
          </a:p>
        </p:txBody>
      </p:sp>
    </p:spTree>
    <p:extLst>
      <p:ext uri="{BB962C8B-B14F-4D97-AF65-F5344CB8AC3E}">
        <p14:creationId xmlns:p14="http://schemas.microsoft.com/office/powerpoint/2010/main" val="618586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puede aplicar una política para afectar el mantenimiento de la LSDB local o la inundación de las LSA.</a:t>
            </a:r>
          </a:p>
          <a:p>
            <a:endParaRPr lang="es-ES" dirty="0"/>
          </a:p>
          <a:p>
            <a:r>
              <a:rPr lang="es-ES" dirty="0"/>
              <a:t>Además, no puede aplicar una política que evite que el software instale rutas internas, incluidas rutas entre áreas, en la tabla de enrutamiento. Un protocolo de estado de enlace asume que todos los dispositivos tienen la misma información de enrutamiento para las rutas internas, lo que hace que todos los dispositivos tomen decisiones de reenvío consistentes. Si se bloquean las rutas internas para que no ingresen a la tabla de enrutamiento, podría crear bucles de enrutamiento o hacer que ciertos prefijos se vuelvan inalcanzables. Sin embargo, puede aplicar una política que bloquee las rutas externas.</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7</a:t>
            </a:fld>
            <a:endParaRPr lang="en-US"/>
          </a:p>
        </p:txBody>
      </p:sp>
    </p:spTree>
    <p:extLst>
      <p:ext uri="{BB962C8B-B14F-4D97-AF65-F5344CB8AC3E}">
        <p14:creationId xmlns:p14="http://schemas.microsoft.com/office/powerpoint/2010/main" val="32526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política de exportación OSPF predeterminada, que rechaza todo, no hace que el sistema deje de inundar LSA a través del área. Más bien, el sistema siempre inunda los LSA en toda el área OSPF y la política de enrutamiento no puede controlar ese comportamiento. La política de exportación predeterminada bloquea la publicidad de rutas adicionales de otras fuentes a vecinos OSPF. Si desea anunciar otras rutas a través de OSPF, debe configurar una política de exportación explícita. Debido a que los protocolos de estado de enlace dependen de que todos los dispositivos participantes tengan LSDB consistentes, puede configurar políticas de importación y exportación solo a nivel de protocolo.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a:t>
            </a:fld>
            <a:endParaRPr lang="en-US"/>
          </a:p>
        </p:txBody>
      </p:sp>
    </p:spTree>
    <p:extLst>
      <p:ext uri="{BB962C8B-B14F-4D97-AF65-F5344CB8AC3E}">
        <p14:creationId xmlns:p14="http://schemas.microsoft.com/office/powerpoint/2010/main" val="1142119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política predeterminada para RIP es importar todas las rutas aprendidas de los vecinos configurados explícitamente. El software ignora las rutas aprendidas de los vecinos no definidos explícitamente dentro de la configuración. De forma predeterminada, el software no exporta rutas a vecinos RIP, incluidas las rutas RIP. </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9</a:t>
            </a:fld>
            <a:endParaRPr lang="en-US"/>
          </a:p>
        </p:txBody>
      </p:sp>
    </p:spTree>
    <p:extLst>
      <p:ext uri="{BB962C8B-B14F-4D97-AF65-F5344CB8AC3E}">
        <p14:creationId xmlns:p14="http://schemas.microsoft.com/office/powerpoint/2010/main" val="85571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dirty="0"/>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28/04/2022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28/04/2022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28/04/2022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612498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28/04/2022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59080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28/04/2022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182174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dirty="0"/>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0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
        <p:nvSpPr>
          <p:cNvPr id="26" name="Marcador de contenido 2">
            <a:extLst>
              <a:ext uri="{FF2B5EF4-FFF2-40B4-BE49-F238E27FC236}">
                <a16:creationId xmlns:a16="http://schemas.microsoft.com/office/drawing/2014/main" id="{8DB06DB3-BDB2-4FCF-8CBD-A66FBFF7C281}"/>
              </a:ext>
            </a:extLst>
          </p:cNvPr>
          <p:cNvSpPr>
            <a:spLocks noGrp="1"/>
          </p:cNvSpPr>
          <p:nvPr>
            <p:ph idx="1" hasCustomPrompt="1"/>
          </p:nvPr>
        </p:nvSpPr>
        <p:spPr>
          <a:xfrm>
            <a:off x="453361" y="1364512"/>
            <a:ext cx="11422821"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7902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1798471B-59E3-4F18-9796-BFE2961AC6DB}"/>
              </a:ext>
            </a:extLst>
          </p:cNvPr>
          <p:cNvSpPr>
            <a:spLocks noGrp="1"/>
          </p:cNvSpPr>
          <p:nvPr>
            <p:ph idx="1" hasCustomPrompt="1"/>
          </p:nvPr>
        </p:nvSpPr>
        <p:spPr>
          <a:xfrm>
            <a:off x="453364" y="1366220"/>
            <a:ext cx="11285272" cy="269564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7941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28/04/2022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28/04/2022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63" r:id="rId4"/>
    <p:sldLayoutId id="2147483650" r:id="rId5"/>
    <p:sldLayoutId id="2147483652" r:id="rId6"/>
    <p:sldLayoutId id="2147483661" r:id="rId7"/>
    <p:sldLayoutId id="2147483660" r:id="rId8"/>
    <p:sldLayoutId id="2147483653" r:id="rId9"/>
    <p:sldLayoutId id="2147483654" r:id="rId10"/>
    <p:sldLayoutId id="2147483655" r:id="rId11"/>
    <p:sldLayoutId id="2147483665" r:id="rId12"/>
    <p:sldLayoutId id="2147483664"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customXml" Target="../ink/ink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customXml" Target="../ink/ink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customXml" Target="../ink/ink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customXml" Target="../ink/ink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customXml" Target="../ink/ink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customXml" Target="../ink/ink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customXml" Target="../ink/ink1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customXml" Target="../ink/ink13.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customXml" Target="../ink/ink14.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customXml" Target="../ink/ink16.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customXml" Target="../ink/ink1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customXml" Target="../ink/ink18.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GT" dirty="0">
                <a:cs typeface="Calibri"/>
              </a:rPr>
              <a:t>Política de Enrutamiento</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4"/>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normAutofit fontScale="92500" lnSpcReduction="10000"/>
          </a:bodyPr>
          <a:lstStyle/>
          <a:p>
            <a:r>
              <a:rPr lang="es-GT" dirty="0"/>
              <a:t>Política de Enrutamiento Predeterminada: RIP</a:t>
            </a:r>
          </a:p>
          <a:p>
            <a:pPr lvl="1"/>
            <a:r>
              <a:rPr lang="es-ES" dirty="0"/>
              <a:t>Para anunciar rutas a vecinos RIP, debe configurar una política de exportación que coincida y acepte rutas RIP como se muestra en el resultado del primer ejemplo:</a:t>
            </a:r>
          </a:p>
          <a:p>
            <a:endParaRPr lang="es-ES" dirty="0"/>
          </a:p>
          <a:p>
            <a:pPr lvl="1"/>
            <a:r>
              <a:rPr lang="es-ES" dirty="0"/>
              <a:t>Para RIP, puede aplicar políticas de importación a nivel de protocolo y de vecino. Por el contrario, puede configurar políticas de exportación solo a nivel de grupo, como se muestra en el resultado del segundo ejemplo.</a:t>
            </a:r>
            <a:endParaRPr lang="en-US" dirty="0"/>
          </a:p>
          <a:p>
            <a:pPr lvl="1"/>
            <a:endParaRPr lang="es-ES" dirty="0"/>
          </a:p>
          <a:p>
            <a:pPr lvl="1"/>
            <a:endParaRPr lang="es-ES" dirty="0"/>
          </a:p>
          <a:p>
            <a:endParaRPr lang="es-GT" dirty="0"/>
          </a:p>
          <a:p>
            <a:endParaRPr lang="en-US" dirty="0"/>
          </a:p>
        </p:txBody>
      </p:sp>
      <p:pic>
        <p:nvPicPr>
          <p:cNvPr id="8" name="Content Placeholder 7">
            <a:extLst>
              <a:ext uri="{FF2B5EF4-FFF2-40B4-BE49-F238E27FC236}">
                <a16:creationId xmlns:a16="http://schemas.microsoft.com/office/drawing/2014/main" id="{A275C30E-629D-45B1-B6CE-0FCD19E9D408}"/>
              </a:ext>
            </a:extLst>
          </p:cNvPr>
          <p:cNvPicPr>
            <a:picLocks noGrp="1" noChangeAspect="1"/>
          </p:cNvPicPr>
          <p:nvPr>
            <p:ph idx="15"/>
          </p:nvPr>
        </p:nvPicPr>
        <p:blipFill>
          <a:blip r:embed="rId3"/>
          <a:stretch>
            <a:fillRect/>
          </a:stretch>
        </p:blipFill>
        <p:spPr>
          <a:xfrm>
            <a:off x="6096000" y="1364512"/>
            <a:ext cx="4804229" cy="2339722"/>
          </a:xfrm>
          <a:prstGeom prst="rect">
            <a:avLst/>
          </a:prstGeom>
        </p:spPr>
      </p:pic>
      <p:pic>
        <p:nvPicPr>
          <p:cNvPr id="10" name="Picture 9">
            <a:extLst>
              <a:ext uri="{FF2B5EF4-FFF2-40B4-BE49-F238E27FC236}">
                <a16:creationId xmlns:a16="http://schemas.microsoft.com/office/drawing/2014/main" id="{143117B9-5205-4F25-BE44-93254A421742}"/>
              </a:ext>
            </a:extLst>
          </p:cNvPr>
          <p:cNvPicPr>
            <a:picLocks noChangeAspect="1"/>
          </p:cNvPicPr>
          <p:nvPr/>
        </p:nvPicPr>
        <p:blipFill>
          <a:blip r:embed="rId4"/>
          <a:stretch>
            <a:fillRect/>
          </a:stretch>
        </p:blipFill>
        <p:spPr>
          <a:xfrm>
            <a:off x="6095999" y="3924069"/>
            <a:ext cx="5059075" cy="2229987"/>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C9365B5-5DE2-4D47-82B4-3664567FA02E}"/>
                  </a:ext>
                </a:extLst>
              </p14:cNvPr>
              <p14:cNvContentPartPr/>
              <p14:nvPr/>
            </p14:nvContentPartPr>
            <p14:xfrm>
              <a:off x="2714400" y="4426560"/>
              <a:ext cx="6874560" cy="1955880"/>
            </p14:xfrm>
          </p:contentPart>
        </mc:Choice>
        <mc:Fallback>
          <p:pic>
            <p:nvPicPr>
              <p:cNvPr id="5" name="Ink 4">
                <a:extLst>
                  <a:ext uri="{FF2B5EF4-FFF2-40B4-BE49-F238E27FC236}">
                    <a16:creationId xmlns:a16="http://schemas.microsoft.com/office/drawing/2014/main" id="{9C9365B5-5DE2-4D47-82B4-3664567FA02E}"/>
                  </a:ext>
                </a:extLst>
              </p:cNvPr>
              <p:cNvPicPr/>
              <p:nvPr/>
            </p:nvPicPr>
            <p:blipFill>
              <a:blip r:embed="rId6"/>
              <a:stretch>
                <a:fillRect/>
              </a:stretch>
            </p:blipFill>
            <p:spPr>
              <a:xfrm>
                <a:off x="2705040" y="4417200"/>
                <a:ext cx="6893280" cy="1974600"/>
              </a:xfrm>
              <a:prstGeom prst="rect">
                <a:avLst/>
              </a:prstGeom>
            </p:spPr>
          </p:pic>
        </mc:Fallback>
      </mc:AlternateContent>
    </p:spTree>
    <p:extLst>
      <p:ext uri="{BB962C8B-B14F-4D97-AF65-F5344CB8AC3E}">
        <p14:creationId xmlns:p14="http://schemas.microsoft.com/office/powerpoint/2010/main" val="1116457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Verificación de Conocimientos</a:t>
            </a:r>
          </a:p>
          <a:p>
            <a:endParaRPr lang="en-US" dirty="0"/>
          </a:p>
        </p:txBody>
      </p:sp>
      <p:pic>
        <p:nvPicPr>
          <p:cNvPr id="6" name="Picture 5">
            <a:extLst>
              <a:ext uri="{FF2B5EF4-FFF2-40B4-BE49-F238E27FC236}">
                <a16:creationId xmlns:a16="http://schemas.microsoft.com/office/drawing/2014/main" id="{A9A55C71-7411-4695-8654-60F63EBEA7C2}"/>
              </a:ext>
            </a:extLst>
          </p:cNvPr>
          <p:cNvPicPr>
            <a:picLocks noChangeAspect="1"/>
          </p:cNvPicPr>
          <p:nvPr/>
        </p:nvPicPr>
        <p:blipFill>
          <a:blip r:embed="rId2"/>
          <a:stretch>
            <a:fillRect/>
          </a:stretch>
        </p:blipFill>
        <p:spPr>
          <a:xfrm>
            <a:off x="2406245" y="2079181"/>
            <a:ext cx="7059010" cy="3982006"/>
          </a:xfrm>
          <a:prstGeom prst="rect">
            <a:avLst/>
          </a:prstGeom>
        </p:spPr>
      </p:pic>
    </p:spTree>
    <p:extLst>
      <p:ext uri="{BB962C8B-B14F-4D97-AF65-F5344CB8AC3E}">
        <p14:creationId xmlns:p14="http://schemas.microsoft.com/office/powerpoint/2010/main" val="1405828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Verificación de Conocimientos</a:t>
            </a:r>
          </a:p>
          <a:p>
            <a:endParaRPr lang="en-US" dirty="0"/>
          </a:p>
        </p:txBody>
      </p:sp>
      <p:pic>
        <p:nvPicPr>
          <p:cNvPr id="6" name="Picture 5">
            <a:extLst>
              <a:ext uri="{FF2B5EF4-FFF2-40B4-BE49-F238E27FC236}">
                <a16:creationId xmlns:a16="http://schemas.microsoft.com/office/drawing/2014/main" id="{45D4FF44-0657-4099-AA92-0D7EC260D9FF}"/>
              </a:ext>
            </a:extLst>
          </p:cNvPr>
          <p:cNvPicPr>
            <a:picLocks noChangeAspect="1"/>
          </p:cNvPicPr>
          <p:nvPr/>
        </p:nvPicPr>
        <p:blipFill>
          <a:blip r:embed="rId2"/>
          <a:stretch>
            <a:fillRect/>
          </a:stretch>
        </p:blipFill>
        <p:spPr>
          <a:xfrm>
            <a:off x="2640029" y="1941263"/>
            <a:ext cx="7049484" cy="4210638"/>
          </a:xfrm>
          <a:prstGeom prst="rect">
            <a:avLst/>
          </a:prstGeom>
        </p:spPr>
      </p:pic>
    </p:spTree>
    <p:extLst>
      <p:ext uri="{BB962C8B-B14F-4D97-AF65-F5344CB8AC3E}">
        <p14:creationId xmlns:p14="http://schemas.microsoft.com/office/powerpoint/2010/main" val="338071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GT" sz="3400" dirty="0"/>
              <a:t>Política de Enrutamiento: Criterios de Coincidencia y Bloques de Acciones</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Identificar varias opciones en los criterios de coincidencia así como bloques de acción de las políticas de enrutamiento.</a:t>
            </a:r>
          </a:p>
        </p:txBody>
      </p:sp>
    </p:spTree>
    <p:extLst>
      <p:ext uri="{BB962C8B-B14F-4D97-AF65-F5344CB8AC3E}">
        <p14:creationId xmlns:p14="http://schemas.microsoft.com/office/powerpoint/2010/main" val="34343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Elementos fundamentales de la Política de Enrutamiento: Parte 1</a:t>
            </a:r>
          </a:p>
          <a:p>
            <a:pPr lvl="1"/>
            <a:r>
              <a:rPr lang="es-GT" dirty="0"/>
              <a:t>Las políticas de enrutamiento contienen grupos ordenados de términos (</a:t>
            </a:r>
            <a:r>
              <a:rPr lang="es-GT" dirty="0" err="1"/>
              <a:t>terms</a:t>
            </a:r>
            <a:r>
              <a:rPr lang="es-GT" dirty="0"/>
              <a:t>):</a:t>
            </a:r>
            <a:endParaRPr lang="en-US" dirty="0"/>
          </a:p>
        </p:txBody>
      </p:sp>
      <p:pic>
        <p:nvPicPr>
          <p:cNvPr id="6" name="Picture 5">
            <a:extLst>
              <a:ext uri="{FF2B5EF4-FFF2-40B4-BE49-F238E27FC236}">
                <a16:creationId xmlns:a16="http://schemas.microsoft.com/office/drawing/2014/main" id="{E36B02F5-FE4D-4826-B9E8-536EBF93D9AA}"/>
              </a:ext>
            </a:extLst>
          </p:cNvPr>
          <p:cNvPicPr>
            <a:picLocks noChangeAspect="1"/>
          </p:cNvPicPr>
          <p:nvPr/>
        </p:nvPicPr>
        <p:blipFill>
          <a:blip r:embed="rId3"/>
          <a:stretch>
            <a:fillRect/>
          </a:stretch>
        </p:blipFill>
        <p:spPr>
          <a:xfrm>
            <a:off x="3516200" y="2719093"/>
            <a:ext cx="5497172" cy="2774395"/>
          </a:xfrm>
          <a:prstGeom prst="rect">
            <a:avLst/>
          </a:prstGeom>
        </p:spPr>
      </p:pic>
    </p:spTree>
    <p:extLst>
      <p:ext uri="{BB962C8B-B14F-4D97-AF65-F5344CB8AC3E}">
        <p14:creationId xmlns:p14="http://schemas.microsoft.com/office/powerpoint/2010/main" val="479099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Elementos fundamentales de la Política de Enrutamiento: Parte 1</a:t>
            </a:r>
          </a:p>
          <a:p>
            <a:pPr lvl="1"/>
            <a:r>
              <a:rPr lang="es-GT" dirty="0"/>
              <a:t>Las políticas de enrutamiento contienen grupos ordenados de términos (</a:t>
            </a:r>
            <a:r>
              <a:rPr lang="es-GT" dirty="0" err="1"/>
              <a:t>terms</a:t>
            </a:r>
            <a:r>
              <a:rPr lang="es-GT" dirty="0"/>
              <a:t>):</a:t>
            </a:r>
            <a:endParaRPr lang="en-US" dirty="0"/>
          </a:p>
          <a:p>
            <a:endParaRPr lang="en-US" dirty="0"/>
          </a:p>
        </p:txBody>
      </p:sp>
      <p:pic>
        <p:nvPicPr>
          <p:cNvPr id="6" name="Picture 5">
            <a:extLst>
              <a:ext uri="{FF2B5EF4-FFF2-40B4-BE49-F238E27FC236}">
                <a16:creationId xmlns:a16="http://schemas.microsoft.com/office/drawing/2014/main" id="{0DDEE7B6-ECB4-400B-B1D9-78D011A2DC3A}"/>
              </a:ext>
            </a:extLst>
          </p:cNvPr>
          <p:cNvPicPr>
            <a:picLocks noChangeAspect="1"/>
          </p:cNvPicPr>
          <p:nvPr/>
        </p:nvPicPr>
        <p:blipFill>
          <a:blip r:embed="rId3"/>
          <a:stretch>
            <a:fillRect/>
          </a:stretch>
        </p:blipFill>
        <p:spPr>
          <a:xfrm>
            <a:off x="3510064" y="2708387"/>
            <a:ext cx="5171871" cy="33528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4AF67EB-9B02-44BB-BB16-D09B7CEBB334}"/>
                  </a:ext>
                </a:extLst>
              </p14:cNvPr>
              <p14:cNvContentPartPr/>
              <p14:nvPr/>
            </p14:nvContentPartPr>
            <p14:xfrm>
              <a:off x="4680720" y="6008760"/>
              <a:ext cx="4675680" cy="594360"/>
            </p14:xfrm>
          </p:contentPart>
        </mc:Choice>
        <mc:Fallback>
          <p:pic>
            <p:nvPicPr>
              <p:cNvPr id="5" name="Ink 4">
                <a:extLst>
                  <a:ext uri="{FF2B5EF4-FFF2-40B4-BE49-F238E27FC236}">
                    <a16:creationId xmlns:a16="http://schemas.microsoft.com/office/drawing/2014/main" id="{24AF67EB-9B02-44BB-BB16-D09B7CEBB334}"/>
                  </a:ext>
                </a:extLst>
              </p:cNvPr>
              <p:cNvPicPr/>
              <p:nvPr/>
            </p:nvPicPr>
            <p:blipFill>
              <a:blip r:embed="rId5"/>
              <a:stretch>
                <a:fillRect/>
              </a:stretch>
            </p:blipFill>
            <p:spPr>
              <a:xfrm>
                <a:off x="4671360" y="5999400"/>
                <a:ext cx="4694400" cy="613080"/>
              </a:xfrm>
              <a:prstGeom prst="rect">
                <a:avLst/>
              </a:prstGeom>
            </p:spPr>
          </p:pic>
        </mc:Fallback>
      </mc:AlternateContent>
    </p:spTree>
    <p:extLst>
      <p:ext uri="{BB962C8B-B14F-4D97-AF65-F5344CB8AC3E}">
        <p14:creationId xmlns:p14="http://schemas.microsoft.com/office/powerpoint/2010/main" val="1468937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Elementos fundamentales de la Política de Enrutamiento: Parte 1</a:t>
            </a:r>
          </a:p>
          <a:p>
            <a:pPr lvl="1"/>
            <a:r>
              <a:rPr lang="es-GT" dirty="0"/>
              <a:t>Las políticas de enrutamiento contienen grupos ordenados de términos (</a:t>
            </a:r>
            <a:r>
              <a:rPr lang="es-GT" dirty="0" err="1"/>
              <a:t>terms</a:t>
            </a:r>
            <a:r>
              <a:rPr lang="es-GT" dirty="0"/>
              <a:t>):</a:t>
            </a:r>
            <a:endParaRPr lang="en-US" dirty="0"/>
          </a:p>
          <a:p>
            <a:endParaRPr lang="en-US" dirty="0"/>
          </a:p>
        </p:txBody>
      </p:sp>
      <p:pic>
        <p:nvPicPr>
          <p:cNvPr id="8" name="Picture 7">
            <a:extLst>
              <a:ext uri="{FF2B5EF4-FFF2-40B4-BE49-F238E27FC236}">
                <a16:creationId xmlns:a16="http://schemas.microsoft.com/office/drawing/2014/main" id="{512EE1DB-1E60-4182-B0FF-FF740AC053BE}"/>
              </a:ext>
            </a:extLst>
          </p:cNvPr>
          <p:cNvPicPr>
            <a:picLocks noChangeAspect="1"/>
          </p:cNvPicPr>
          <p:nvPr/>
        </p:nvPicPr>
        <p:blipFill>
          <a:blip r:embed="rId3"/>
          <a:stretch>
            <a:fillRect/>
          </a:stretch>
        </p:blipFill>
        <p:spPr>
          <a:xfrm>
            <a:off x="1578749" y="2365927"/>
            <a:ext cx="8504241" cy="3495066"/>
          </a:xfrm>
          <a:prstGeom prst="rect">
            <a:avLst/>
          </a:prstGeom>
        </p:spPr>
      </p:pic>
      <p:sp>
        <p:nvSpPr>
          <p:cNvPr id="10" name="TextBox 9">
            <a:extLst>
              <a:ext uri="{FF2B5EF4-FFF2-40B4-BE49-F238E27FC236}">
                <a16:creationId xmlns:a16="http://schemas.microsoft.com/office/drawing/2014/main" id="{145309A6-D148-41A6-BD6A-605067551313}"/>
              </a:ext>
            </a:extLst>
          </p:cNvPr>
          <p:cNvSpPr txBox="1"/>
          <p:nvPr/>
        </p:nvSpPr>
        <p:spPr>
          <a:xfrm>
            <a:off x="555172" y="5927619"/>
            <a:ext cx="11321010" cy="646331"/>
          </a:xfrm>
          <a:prstGeom prst="rect">
            <a:avLst/>
          </a:prstGeom>
          <a:solidFill>
            <a:srgbClr val="0097A4"/>
          </a:solidFill>
        </p:spPr>
        <p:txBody>
          <a:bodyPr wrap="square">
            <a:spAutoFit/>
          </a:bodyPr>
          <a:lstStyle/>
          <a:p>
            <a:r>
              <a:rPr lang="es-ES" dirty="0">
                <a:solidFill>
                  <a:schemeClr val="bg1"/>
                </a:solidFill>
              </a:rPr>
              <a:t>Tenga en cuenta que el nombre no afecta la evaluación del término: más bien, proporciona un identificador significativo que puede usar al referirse al término.</a:t>
            </a:r>
            <a:endParaRPr lang="en-US" dirty="0">
              <a:solidFill>
                <a:schemeClr val="bg1"/>
              </a:solidFill>
            </a:endParaRPr>
          </a:p>
        </p:txBody>
      </p:sp>
    </p:spTree>
    <p:extLst>
      <p:ext uri="{BB962C8B-B14F-4D97-AF65-F5344CB8AC3E}">
        <p14:creationId xmlns:p14="http://schemas.microsoft.com/office/powerpoint/2010/main" val="1957091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Elementos fundamentales de la Política de Enrutamiento: Parte 2</a:t>
            </a:r>
          </a:p>
          <a:p>
            <a:endParaRPr lang="en-US" dirty="0"/>
          </a:p>
        </p:txBody>
      </p:sp>
      <p:pic>
        <p:nvPicPr>
          <p:cNvPr id="6" name="Picture 5">
            <a:extLst>
              <a:ext uri="{FF2B5EF4-FFF2-40B4-BE49-F238E27FC236}">
                <a16:creationId xmlns:a16="http://schemas.microsoft.com/office/drawing/2014/main" id="{90E06C81-0A3A-4336-B378-0FCB08E51F4B}"/>
              </a:ext>
            </a:extLst>
          </p:cNvPr>
          <p:cNvPicPr>
            <a:picLocks noChangeAspect="1"/>
          </p:cNvPicPr>
          <p:nvPr/>
        </p:nvPicPr>
        <p:blipFill>
          <a:blip r:embed="rId3"/>
          <a:stretch>
            <a:fillRect/>
          </a:stretch>
        </p:blipFill>
        <p:spPr>
          <a:xfrm>
            <a:off x="453361" y="2576088"/>
            <a:ext cx="8070945" cy="3273282"/>
          </a:xfrm>
          <a:prstGeom prst="rect">
            <a:avLst/>
          </a:prstGeom>
        </p:spPr>
      </p:pic>
      <p:pic>
        <p:nvPicPr>
          <p:cNvPr id="8" name="Picture 7">
            <a:extLst>
              <a:ext uri="{FF2B5EF4-FFF2-40B4-BE49-F238E27FC236}">
                <a16:creationId xmlns:a16="http://schemas.microsoft.com/office/drawing/2014/main" id="{D9155D42-E84B-46E9-B268-1686739366BD}"/>
              </a:ext>
            </a:extLst>
          </p:cNvPr>
          <p:cNvPicPr>
            <a:picLocks noChangeAspect="1"/>
          </p:cNvPicPr>
          <p:nvPr/>
        </p:nvPicPr>
        <p:blipFill>
          <a:blip r:embed="rId4"/>
          <a:stretch>
            <a:fillRect/>
          </a:stretch>
        </p:blipFill>
        <p:spPr>
          <a:xfrm>
            <a:off x="9105775" y="2143001"/>
            <a:ext cx="1781424" cy="1771897"/>
          </a:xfrm>
          <a:prstGeom prst="rect">
            <a:avLst/>
          </a:prstGeom>
        </p:spPr>
      </p:pic>
      <p:pic>
        <p:nvPicPr>
          <p:cNvPr id="10" name="Picture 9">
            <a:extLst>
              <a:ext uri="{FF2B5EF4-FFF2-40B4-BE49-F238E27FC236}">
                <a16:creationId xmlns:a16="http://schemas.microsoft.com/office/drawing/2014/main" id="{00962C55-C94D-470E-BFFA-BC45948E1773}"/>
              </a:ext>
            </a:extLst>
          </p:cNvPr>
          <p:cNvPicPr>
            <a:picLocks noChangeAspect="1"/>
          </p:cNvPicPr>
          <p:nvPr/>
        </p:nvPicPr>
        <p:blipFill>
          <a:blip r:embed="rId5"/>
          <a:stretch>
            <a:fillRect/>
          </a:stretch>
        </p:blipFill>
        <p:spPr>
          <a:xfrm>
            <a:off x="9143881" y="4258516"/>
            <a:ext cx="1743318" cy="1752845"/>
          </a:xfrm>
          <a:prstGeom prst="rect">
            <a:avLst/>
          </a:prstGeom>
        </p:spPr>
      </p:pic>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2879C74B-DCF7-47BE-A48E-BA91927F165D}"/>
                  </a:ext>
                </a:extLst>
              </p14:cNvPr>
              <p14:cNvContentPartPr/>
              <p14:nvPr/>
            </p14:nvContentPartPr>
            <p14:xfrm>
              <a:off x="5427720" y="1945440"/>
              <a:ext cx="4606560" cy="4694040"/>
            </p14:xfrm>
          </p:contentPart>
        </mc:Choice>
        <mc:Fallback>
          <p:pic>
            <p:nvPicPr>
              <p:cNvPr id="5" name="Ink 4">
                <a:extLst>
                  <a:ext uri="{FF2B5EF4-FFF2-40B4-BE49-F238E27FC236}">
                    <a16:creationId xmlns:a16="http://schemas.microsoft.com/office/drawing/2014/main" id="{2879C74B-DCF7-47BE-A48E-BA91927F165D}"/>
                  </a:ext>
                </a:extLst>
              </p:cNvPr>
              <p:cNvPicPr/>
              <p:nvPr/>
            </p:nvPicPr>
            <p:blipFill>
              <a:blip r:embed="rId7"/>
              <a:stretch>
                <a:fillRect/>
              </a:stretch>
            </p:blipFill>
            <p:spPr>
              <a:xfrm>
                <a:off x="5418360" y="1936080"/>
                <a:ext cx="4625280" cy="4712760"/>
              </a:xfrm>
              <a:prstGeom prst="rect">
                <a:avLst/>
              </a:prstGeom>
            </p:spPr>
          </p:pic>
        </mc:Fallback>
      </mc:AlternateContent>
    </p:spTree>
    <p:extLst>
      <p:ext uri="{BB962C8B-B14F-4D97-AF65-F5344CB8AC3E}">
        <p14:creationId xmlns:p14="http://schemas.microsoft.com/office/powerpoint/2010/main" val="1120827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pic>
        <p:nvPicPr>
          <p:cNvPr id="7" name="Picture 6" descr="Text, letter&#10;&#10;Description automatically generated">
            <a:extLst>
              <a:ext uri="{FF2B5EF4-FFF2-40B4-BE49-F238E27FC236}">
                <a16:creationId xmlns:a16="http://schemas.microsoft.com/office/drawing/2014/main" id="{70508B25-6158-4F27-A9E0-EDC1B8B89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663" y="1218459"/>
            <a:ext cx="4251159" cy="561731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06F2367-2C22-4E87-B184-DD0C13FFE719}"/>
                  </a:ext>
                </a:extLst>
              </p14:cNvPr>
              <p14:cNvContentPartPr/>
              <p14:nvPr/>
            </p14:nvContentPartPr>
            <p14:xfrm>
              <a:off x="3470760" y="2106720"/>
              <a:ext cx="3468960" cy="2048040"/>
            </p14:xfrm>
          </p:contentPart>
        </mc:Choice>
        <mc:Fallback>
          <p:pic>
            <p:nvPicPr>
              <p:cNvPr id="4" name="Ink 3">
                <a:extLst>
                  <a:ext uri="{FF2B5EF4-FFF2-40B4-BE49-F238E27FC236}">
                    <a16:creationId xmlns:a16="http://schemas.microsoft.com/office/drawing/2014/main" id="{706F2367-2C22-4E87-B184-DD0C13FFE719}"/>
                  </a:ext>
                </a:extLst>
              </p:cNvPr>
              <p:cNvPicPr/>
              <p:nvPr/>
            </p:nvPicPr>
            <p:blipFill>
              <a:blip r:embed="rId5"/>
              <a:stretch>
                <a:fillRect/>
              </a:stretch>
            </p:blipFill>
            <p:spPr>
              <a:xfrm>
                <a:off x="3461400" y="2097360"/>
                <a:ext cx="3487680" cy="2066760"/>
              </a:xfrm>
              <a:prstGeom prst="rect">
                <a:avLst/>
              </a:prstGeom>
            </p:spPr>
          </p:pic>
        </mc:Fallback>
      </mc:AlternateContent>
    </p:spTree>
    <p:extLst>
      <p:ext uri="{BB962C8B-B14F-4D97-AF65-F5344CB8AC3E}">
        <p14:creationId xmlns:p14="http://schemas.microsoft.com/office/powerpoint/2010/main" val="3960069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Elementos fundamentales de la Política de Enrutamiento: Parte 2</a:t>
            </a:r>
          </a:p>
          <a:p>
            <a:endParaRPr lang="en-US" dirty="0"/>
          </a:p>
        </p:txBody>
      </p:sp>
      <p:pic>
        <p:nvPicPr>
          <p:cNvPr id="6" name="Picture 5">
            <a:extLst>
              <a:ext uri="{FF2B5EF4-FFF2-40B4-BE49-F238E27FC236}">
                <a16:creationId xmlns:a16="http://schemas.microsoft.com/office/drawing/2014/main" id="{34007554-C504-48B0-9DDA-F89C5BBA50C6}"/>
              </a:ext>
            </a:extLst>
          </p:cNvPr>
          <p:cNvPicPr>
            <a:picLocks noChangeAspect="1"/>
          </p:cNvPicPr>
          <p:nvPr/>
        </p:nvPicPr>
        <p:blipFill>
          <a:blip r:embed="rId3"/>
          <a:stretch>
            <a:fillRect/>
          </a:stretch>
        </p:blipFill>
        <p:spPr>
          <a:xfrm>
            <a:off x="4397760" y="1953090"/>
            <a:ext cx="3396480" cy="3540398"/>
          </a:xfrm>
          <a:prstGeom prst="rect">
            <a:avLst/>
          </a:prstGeom>
        </p:spPr>
      </p:pic>
      <p:sp>
        <p:nvSpPr>
          <p:cNvPr id="8" name="TextBox 7">
            <a:extLst>
              <a:ext uri="{FF2B5EF4-FFF2-40B4-BE49-F238E27FC236}">
                <a16:creationId xmlns:a16="http://schemas.microsoft.com/office/drawing/2014/main" id="{7495ED37-CEBD-4BCE-B77D-815A5DDC499F}"/>
              </a:ext>
            </a:extLst>
          </p:cNvPr>
          <p:cNvSpPr txBox="1"/>
          <p:nvPr/>
        </p:nvSpPr>
        <p:spPr>
          <a:xfrm>
            <a:off x="1007268" y="5715850"/>
            <a:ext cx="10551320" cy="707886"/>
          </a:xfrm>
          <a:prstGeom prst="rect">
            <a:avLst/>
          </a:prstGeom>
          <a:solidFill>
            <a:srgbClr val="0097A4"/>
          </a:solidFill>
        </p:spPr>
        <p:txBody>
          <a:bodyPr wrap="square">
            <a:spAutoFit/>
          </a:bodyPr>
          <a:lstStyle/>
          <a:p>
            <a:r>
              <a:rPr lang="en-US" sz="2000" b="1" dirty="0">
                <a:solidFill>
                  <a:schemeClr val="bg1"/>
                </a:solidFill>
              </a:rPr>
              <a:t>El </a:t>
            </a:r>
            <a:r>
              <a:rPr lang="en-US" sz="2000" b="1" dirty="0" err="1">
                <a:solidFill>
                  <a:schemeClr val="bg1"/>
                </a:solidFill>
              </a:rPr>
              <a:t>orden</a:t>
            </a:r>
            <a:r>
              <a:rPr lang="en-US" sz="2000" b="1" dirty="0">
                <a:solidFill>
                  <a:schemeClr val="bg1"/>
                </a:solidFill>
              </a:rPr>
              <a:t> </a:t>
            </a:r>
            <a:r>
              <a:rPr lang="en-US" sz="2000" b="1" dirty="0" err="1">
                <a:solidFill>
                  <a:schemeClr val="bg1"/>
                </a:solidFill>
              </a:rPr>
              <a:t>importa</a:t>
            </a:r>
            <a:r>
              <a:rPr lang="en-US" sz="2000" b="1" dirty="0">
                <a:solidFill>
                  <a:schemeClr val="bg1"/>
                </a:solidFill>
              </a:rPr>
              <a:t>. Si debe </a:t>
            </a:r>
            <a:r>
              <a:rPr lang="en-US" sz="2000" b="1" dirty="0" err="1">
                <a:solidFill>
                  <a:schemeClr val="bg1"/>
                </a:solidFill>
              </a:rPr>
              <a:t>reordenar</a:t>
            </a:r>
            <a:r>
              <a:rPr lang="en-US" sz="2000" b="1" dirty="0">
                <a:solidFill>
                  <a:schemeClr val="bg1"/>
                </a:solidFill>
              </a:rPr>
              <a:t> los </a:t>
            </a:r>
            <a:r>
              <a:rPr lang="en-US" sz="2000" b="1" dirty="0" err="1">
                <a:solidFill>
                  <a:schemeClr val="bg1"/>
                </a:solidFill>
              </a:rPr>
              <a:t>términos</a:t>
            </a:r>
            <a:r>
              <a:rPr lang="en-US" sz="2000" b="1" dirty="0">
                <a:solidFill>
                  <a:schemeClr val="bg1"/>
                </a:solidFill>
              </a:rPr>
              <a:t> dentro de una </a:t>
            </a:r>
            <a:r>
              <a:rPr lang="en-US" sz="2000" b="1" dirty="0" err="1">
                <a:solidFill>
                  <a:schemeClr val="bg1"/>
                </a:solidFill>
              </a:rPr>
              <a:t>política</a:t>
            </a:r>
            <a:r>
              <a:rPr lang="en-US" sz="2000" b="1" dirty="0">
                <a:solidFill>
                  <a:schemeClr val="bg1"/>
                </a:solidFill>
              </a:rPr>
              <a:t>, </a:t>
            </a:r>
            <a:r>
              <a:rPr lang="en-US" sz="2000" b="1" dirty="0" err="1">
                <a:solidFill>
                  <a:schemeClr val="bg1"/>
                </a:solidFill>
              </a:rPr>
              <a:t>considere</a:t>
            </a:r>
            <a:r>
              <a:rPr lang="en-US" sz="2000" b="1" dirty="0">
                <a:solidFill>
                  <a:schemeClr val="bg1"/>
                </a:solidFill>
              </a:rPr>
              <a:t> usar </a:t>
            </a:r>
            <a:r>
              <a:rPr lang="en-US" sz="2000" b="1" dirty="0" err="1">
                <a:solidFill>
                  <a:schemeClr val="bg1"/>
                </a:solidFill>
              </a:rPr>
              <a:t>el</a:t>
            </a:r>
            <a:r>
              <a:rPr lang="en-US" sz="2000" b="1" dirty="0">
                <a:solidFill>
                  <a:schemeClr val="bg1"/>
                </a:solidFill>
              </a:rPr>
              <a:t> </a:t>
            </a:r>
            <a:r>
              <a:rPr lang="en-US" sz="2000" b="1" dirty="0" err="1">
                <a:solidFill>
                  <a:schemeClr val="bg1"/>
                </a:solidFill>
              </a:rPr>
              <a:t>comando</a:t>
            </a:r>
            <a:r>
              <a:rPr lang="en-US" sz="2000" b="1" dirty="0">
                <a:solidFill>
                  <a:schemeClr val="bg1"/>
                </a:solidFill>
              </a:rPr>
              <a:t> insert CLI.</a:t>
            </a:r>
          </a:p>
        </p:txBody>
      </p:sp>
    </p:spTree>
    <p:extLst>
      <p:ext uri="{BB962C8B-B14F-4D97-AF65-F5344CB8AC3E}">
        <p14:creationId xmlns:p14="http://schemas.microsoft.com/office/powerpoint/2010/main" val="259595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Política de Enrutamiento de Importación</a:t>
            </a:r>
            <a:r>
              <a:rPr lang="es-GT" sz="3400" dirty="0"/>
              <a:t> y Exportación en Junos OS</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la política de enrutamiento y la políticas de importación y exportación predeterminadas en Junos OS</a:t>
            </a:r>
          </a:p>
        </p:txBody>
      </p:sp>
    </p:spTree>
    <p:extLst>
      <p:ext uri="{BB962C8B-B14F-4D97-AF65-F5344CB8AC3E}">
        <p14:creationId xmlns:p14="http://schemas.microsoft.com/office/powerpoint/2010/main" val="2406273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a:xfrm>
            <a:off x="453361" y="1364512"/>
            <a:ext cx="5961727" cy="4351338"/>
          </a:xfrm>
        </p:spPr>
        <p:txBody>
          <a:bodyPr/>
          <a:lstStyle/>
          <a:p>
            <a:r>
              <a:rPr lang="es-GT" dirty="0"/>
              <a:t>Criterios de Coincidencia Comunes</a:t>
            </a:r>
          </a:p>
          <a:p>
            <a:pPr marL="53975" lvl="1" indent="0">
              <a:buNone/>
            </a:pPr>
            <a:r>
              <a:rPr lang="es-ES" sz="2200" b="0" dirty="0"/>
              <a:t>Criterios de coincidencia comunes para la política de enrutamiento:</a:t>
            </a:r>
          </a:p>
          <a:p>
            <a:pPr lvl="1"/>
            <a:r>
              <a:rPr lang="es-ES" sz="2200" b="0" dirty="0"/>
              <a:t>Prefijo (</a:t>
            </a:r>
            <a:r>
              <a:rPr lang="es-ES" sz="2200" b="0" dirty="0" err="1"/>
              <a:t>route-filter</a:t>
            </a:r>
            <a:r>
              <a:rPr lang="es-ES" sz="2200" b="0" dirty="0"/>
              <a:t> o </a:t>
            </a:r>
            <a:r>
              <a:rPr lang="es-ES" sz="2200" b="0" dirty="0" err="1"/>
              <a:t>prefix-list</a:t>
            </a:r>
            <a:r>
              <a:rPr lang="es-ES" sz="2200" b="0" dirty="0"/>
              <a:t>)</a:t>
            </a:r>
          </a:p>
          <a:p>
            <a:pPr lvl="1"/>
            <a:r>
              <a:rPr lang="es-ES" sz="2200" b="0" dirty="0"/>
              <a:t>Protocolo (OSPF, estático, BGP, etc.)</a:t>
            </a:r>
          </a:p>
          <a:p>
            <a:pPr lvl="1"/>
            <a:r>
              <a:rPr lang="es-ES" sz="2200" b="0" dirty="0"/>
              <a:t>Atributos del protocolo de enrutamiento</a:t>
            </a:r>
          </a:p>
          <a:p>
            <a:pPr lvl="2"/>
            <a:r>
              <a:rPr lang="es-ES" sz="2200" b="0" dirty="0"/>
              <a:t>Identificación del área OSPF. AS </a:t>
            </a:r>
            <a:r>
              <a:rPr lang="es-ES" sz="2200" dirty="0" err="1"/>
              <a:t>path</a:t>
            </a:r>
            <a:r>
              <a:rPr lang="es-ES" sz="2200" dirty="0"/>
              <a:t>, comunidad, etc.</a:t>
            </a:r>
            <a:endParaRPr lang="es-ES" sz="2200" b="0" dirty="0"/>
          </a:p>
          <a:p>
            <a:pPr lvl="1"/>
            <a:r>
              <a:rPr lang="es-ES" sz="2200" b="0" dirty="0"/>
              <a:t>Siguiente salto</a:t>
            </a:r>
          </a:p>
          <a:p>
            <a:pPr lvl="1"/>
            <a:r>
              <a:rPr lang="es-ES" sz="2200" b="0" dirty="0"/>
              <a:t>Vecino</a:t>
            </a:r>
            <a:endParaRPr lang="es-GT" sz="2200" b="0" dirty="0"/>
          </a:p>
          <a:p>
            <a:endParaRPr lang="en-US" sz="2000" dirty="0"/>
          </a:p>
        </p:txBody>
      </p:sp>
      <p:pic>
        <p:nvPicPr>
          <p:cNvPr id="8" name="Picture 7">
            <a:extLst>
              <a:ext uri="{FF2B5EF4-FFF2-40B4-BE49-F238E27FC236}">
                <a16:creationId xmlns:a16="http://schemas.microsoft.com/office/drawing/2014/main" id="{D64B8709-2894-4982-955D-6B0B3063309E}"/>
              </a:ext>
            </a:extLst>
          </p:cNvPr>
          <p:cNvPicPr>
            <a:picLocks noChangeAspect="1"/>
          </p:cNvPicPr>
          <p:nvPr/>
        </p:nvPicPr>
        <p:blipFill>
          <a:blip r:embed="rId3"/>
          <a:stretch>
            <a:fillRect/>
          </a:stretch>
        </p:blipFill>
        <p:spPr>
          <a:xfrm>
            <a:off x="6415088" y="2199904"/>
            <a:ext cx="5224120" cy="1235813"/>
          </a:xfrm>
          <a:prstGeom prst="rect">
            <a:avLst/>
          </a:prstGeom>
        </p:spPr>
      </p:pic>
      <p:sp>
        <p:nvSpPr>
          <p:cNvPr id="10" name="TextBox 9">
            <a:extLst>
              <a:ext uri="{FF2B5EF4-FFF2-40B4-BE49-F238E27FC236}">
                <a16:creationId xmlns:a16="http://schemas.microsoft.com/office/drawing/2014/main" id="{1D443F05-81B2-4400-A92F-147923C65F26}"/>
              </a:ext>
            </a:extLst>
          </p:cNvPr>
          <p:cNvSpPr txBox="1"/>
          <p:nvPr/>
        </p:nvSpPr>
        <p:spPr>
          <a:xfrm>
            <a:off x="453361" y="5096622"/>
            <a:ext cx="11447025" cy="1477328"/>
          </a:xfrm>
          <a:prstGeom prst="rect">
            <a:avLst/>
          </a:prstGeom>
          <a:solidFill>
            <a:srgbClr val="0097A4"/>
          </a:solidFill>
        </p:spPr>
        <p:txBody>
          <a:bodyPr wrap="square">
            <a:spAutoFit/>
          </a:bodyPr>
          <a:lstStyle/>
          <a:p>
            <a:r>
              <a:rPr lang="en-US" dirty="0" err="1">
                <a:solidFill>
                  <a:schemeClr val="bg1"/>
                </a:solidFill>
              </a:rPr>
              <a:t>Cuando</a:t>
            </a:r>
            <a:r>
              <a:rPr lang="en-US" dirty="0">
                <a:solidFill>
                  <a:schemeClr val="bg1"/>
                </a:solidFill>
              </a:rPr>
              <a:t> </a:t>
            </a:r>
            <a:r>
              <a:rPr lang="en-US" dirty="0" err="1">
                <a:solidFill>
                  <a:schemeClr val="bg1"/>
                </a:solidFill>
              </a:rPr>
              <a:t>omite</a:t>
            </a:r>
            <a:r>
              <a:rPr lang="en-US" dirty="0">
                <a:solidFill>
                  <a:schemeClr val="bg1"/>
                </a:solidFill>
              </a:rPr>
              <a:t> la </a:t>
            </a:r>
            <a:r>
              <a:rPr lang="en-US" dirty="0" err="1">
                <a:solidFill>
                  <a:schemeClr val="bg1"/>
                </a:solidFill>
              </a:rPr>
              <a:t>instrucción</a:t>
            </a:r>
            <a:r>
              <a:rPr lang="en-US" dirty="0">
                <a:solidFill>
                  <a:schemeClr val="bg1"/>
                </a:solidFill>
              </a:rPr>
              <a:t> from, </a:t>
            </a:r>
            <a:r>
              <a:rPr lang="en-US" dirty="0" err="1">
                <a:solidFill>
                  <a:schemeClr val="bg1"/>
                </a:solidFill>
              </a:rPr>
              <a:t>todas</a:t>
            </a:r>
            <a:r>
              <a:rPr lang="en-US" dirty="0">
                <a:solidFill>
                  <a:schemeClr val="bg1"/>
                </a:solidFill>
              </a:rPr>
              <a:t> las </a:t>
            </a:r>
            <a:r>
              <a:rPr lang="en-US" dirty="0" err="1">
                <a:solidFill>
                  <a:schemeClr val="bg1"/>
                </a:solidFill>
              </a:rPr>
              <a:t>rutas</a:t>
            </a:r>
            <a:r>
              <a:rPr lang="en-US" dirty="0">
                <a:solidFill>
                  <a:schemeClr val="bg1"/>
                </a:solidFill>
              </a:rPr>
              <a:t> </a:t>
            </a:r>
            <a:r>
              <a:rPr lang="en-US" dirty="0" err="1">
                <a:solidFill>
                  <a:schemeClr val="bg1"/>
                </a:solidFill>
              </a:rPr>
              <a:t>coinciden</a:t>
            </a:r>
            <a:r>
              <a:rPr lang="en-US" dirty="0">
                <a:solidFill>
                  <a:schemeClr val="bg1"/>
                </a:solidFill>
              </a:rPr>
              <a:t> y </a:t>
            </a:r>
            <a:r>
              <a:rPr lang="en-US" dirty="0" err="1">
                <a:solidFill>
                  <a:schemeClr val="bg1"/>
                </a:solidFill>
              </a:rPr>
              <a:t>realizan</a:t>
            </a:r>
            <a:r>
              <a:rPr lang="en-US" dirty="0">
                <a:solidFill>
                  <a:schemeClr val="bg1"/>
                </a:solidFill>
              </a:rPr>
              <a:t> la </a:t>
            </a:r>
            <a:r>
              <a:rPr lang="en-US" dirty="0" err="1">
                <a:solidFill>
                  <a:schemeClr val="bg1"/>
                </a:solidFill>
              </a:rPr>
              <a:t>acción</a:t>
            </a:r>
            <a:r>
              <a:rPr lang="en-US" dirty="0">
                <a:solidFill>
                  <a:schemeClr val="bg1"/>
                </a:solidFill>
              </a:rPr>
              <a:t> </a:t>
            </a:r>
            <a:r>
              <a:rPr lang="en-US" dirty="0" err="1">
                <a:solidFill>
                  <a:schemeClr val="bg1"/>
                </a:solidFill>
              </a:rPr>
              <a:t>especificada</a:t>
            </a:r>
            <a:r>
              <a:rPr lang="en-US" dirty="0">
                <a:solidFill>
                  <a:schemeClr val="bg1"/>
                </a:solidFill>
              </a:rPr>
              <a:t>.</a:t>
            </a:r>
          </a:p>
          <a:p>
            <a:endParaRPr lang="en-US" dirty="0">
              <a:solidFill>
                <a:schemeClr val="bg1"/>
              </a:solidFill>
            </a:endParaRPr>
          </a:p>
          <a:p>
            <a:r>
              <a:rPr lang="en-US" dirty="0" err="1">
                <a:solidFill>
                  <a:schemeClr val="bg1"/>
                </a:solidFill>
              </a:rPr>
              <a:t>Puede</a:t>
            </a:r>
            <a:r>
              <a:rPr lang="en-US" dirty="0">
                <a:solidFill>
                  <a:schemeClr val="bg1"/>
                </a:solidFill>
              </a:rPr>
              <a:t> </a:t>
            </a:r>
            <a:r>
              <a:rPr lang="en-US" dirty="0" err="1">
                <a:solidFill>
                  <a:schemeClr val="bg1"/>
                </a:solidFill>
              </a:rPr>
              <a:t>ver</a:t>
            </a:r>
            <a:r>
              <a:rPr lang="en-US" dirty="0">
                <a:solidFill>
                  <a:schemeClr val="bg1"/>
                </a:solidFill>
              </a:rPr>
              <a:t> la </a:t>
            </a:r>
            <a:r>
              <a:rPr lang="en-US" dirty="0" err="1">
                <a:solidFill>
                  <a:schemeClr val="bg1"/>
                </a:solidFill>
              </a:rPr>
              <a:t>lista</a:t>
            </a:r>
            <a:r>
              <a:rPr lang="en-US" dirty="0">
                <a:solidFill>
                  <a:schemeClr val="bg1"/>
                </a:solidFill>
              </a:rPr>
              <a:t> </a:t>
            </a:r>
            <a:r>
              <a:rPr lang="en-US" dirty="0" err="1">
                <a:solidFill>
                  <a:schemeClr val="bg1"/>
                </a:solidFill>
              </a:rPr>
              <a:t>completa</a:t>
            </a:r>
            <a:r>
              <a:rPr lang="en-US" dirty="0">
                <a:solidFill>
                  <a:schemeClr val="bg1"/>
                </a:solidFill>
              </a:rPr>
              <a:t> de </a:t>
            </a:r>
            <a:r>
              <a:rPr lang="en-US" dirty="0" err="1">
                <a:solidFill>
                  <a:schemeClr val="bg1"/>
                </a:solidFill>
              </a:rPr>
              <a:t>criterios</a:t>
            </a:r>
            <a:r>
              <a:rPr lang="en-US" dirty="0">
                <a:solidFill>
                  <a:schemeClr val="bg1"/>
                </a:solidFill>
              </a:rPr>
              <a:t> de </a:t>
            </a:r>
            <a:r>
              <a:rPr lang="en-US" dirty="0" err="1">
                <a:solidFill>
                  <a:schemeClr val="bg1"/>
                </a:solidFill>
              </a:rPr>
              <a:t>coincidencia</a:t>
            </a:r>
            <a:r>
              <a:rPr lang="en-US" dirty="0">
                <a:solidFill>
                  <a:schemeClr val="bg1"/>
                </a:solidFill>
              </a:rPr>
              <a:t> </a:t>
            </a:r>
            <a:r>
              <a:rPr lang="en-US" dirty="0" err="1">
                <a:solidFill>
                  <a:schemeClr val="bg1"/>
                </a:solidFill>
              </a:rPr>
              <a:t>en</a:t>
            </a:r>
            <a:r>
              <a:rPr lang="en-US" dirty="0">
                <a:solidFill>
                  <a:schemeClr val="bg1"/>
                </a:solidFill>
              </a:rPr>
              <a:t> la </a:t>
            </a:r>
            <a:r>
              <a:rPr lang="en-US" dirty="0" err="1">
                <a:solidFill>
                  <a:schemeClr val="bg1"/>
                </a:solidFill>
              </a:rPr>
              <a:t>ayuda</a:t>
            </a:r>
            <a:r>
              <a:rPr lang="en-US" dirty="0">
                <a:solidFill>
                  <a:schemeClr val="bg1"/>
                </a:solidFill>
              </a:rPr>
              <a:t> </a:t>
            </a:r>
            <a:r>
              <a:rPr lang="en-US" dirty="0" err="1">
                <a:solidFill>
                  <a:schemeClr val="bg1"/>
                </a:solidFill>
              </a:rPr>
              <a:t>interactiva</a:t>
            </a:r>
            <a:r>
              <a:rPr lang="en-US" dirty="0">
                <a:solidFill>
                  <a:schemeClr val="bg1"/>
                </a:solidFill>
              </a:rPr>
              <a:t> de la CLI y </a:t>
            </a:r>
            <a:r>
              <a:rPr lang="en-US" dirty="0" err="1">
                <a:solidFill>
                  <a:schemeClr val="bg1"/>
                </a:solidFill>
              </a:rPr>
              <a:t>en</a:t>
            </a:r>
            <a:r>
              <a:rPr lang="en-US" dirty="0">
                <a:solidFill>
                  <a:schemeClr val="bg1"/>
                </a:solidFill>
              </a:rPr>
              <a:t> la </a:t>
            </a:r>
            <a:r>
              <a:rPr lang="en-US" dirty="0" err="1">
                <a:solidFill>
                  <a:schemeClr val="bg1"/>
                </a:solidFill>
              </a:rPr>
              <a:t>Guía</a:t>
            </a:r>
            <a:r>
              <a:rPr lang="en-US" dirty="0">
                <a:solidFill>
                  <a:schemeClr val="bg1"/>
                </a:solidFill>
              </a:rPr>
              <a:t> del </a:t>
            </a:r>
            <a:r>
              <a:rPr lang="en-US" dirty="0" err="1">
                <a:solidFill>
                  <a:schemeClr val="bg1"/>
                </a:solidFill>
              </a:rPr>
              <a:t>usuario</a:t>
            </a:r>
            <a:r>
              <a:rPr lang="en-US" dirty="0">
                <a:solidFill>
                  <a:schemeClr val="bg1"/>
                </a:solidFill>
              </a:rPr>
              <a:t> de </a:t>
            </a:r>
            <a:r>
              <a:rPr lang="en-US" dirty="0" err="1">
                <a:solidFill>
                  <a:schemeClr val="bg1"/>
                </a:solidFill>
              </a:rPr>
              <a:t>directivas</a:t>
            </a:r>
            <a:r>
              <a:rPr lang="en-US" dirty="0">
                <a:solidFill>
                  <a:schemeClr val="bg1"/>
                </a:solidFill>
              </a:rPr>
              <a:t> de </a:t>
            </a:r>
            <a:r>
              <a:rPr lang="en-US" dirty="0" err="1">
                <a:solidFill>
                  <a:schemeClr val="bg1"/>
                </a:solidFill>
              </a:rPr>
              <a:t>tráfico</a:t>
            </a:r>
            <a:r>
              <a:rPr lang="en-US" dirty="0">
                <a:solidFill>
                  <a:schemeClr val="bg1"/>
                </a:solidFill>
              </a:rPr>
              <a:t>, </a:t>
            </a:r>
            <a:r>
              <a:rPr lang="en-US" dirty="0" err="1">
                <a:solidFill>
                  <a:schemeClr val="bg1"/>
                </a:solidFill>
              </a:rPr>
              <a:t>filtros</a:t>
            </a:r>
            <a:r>
              <a:rPr lang="en-US" dirty="0">
                <a:solidFill>
                  <a:schemeClr val="bg1"/>
                </a:solidFill>
              </a:rPr>
              <a:t> de firewall y </a:t>
            </a:r>
            <a:r>
              <a:rPr lang="en-US" dirty="0" err="1">
                <a:solidFill>
                  <a:schemeClr val="bg1"/>
                </a:solidFill>
              </a:rPr>
              <a:t>políticas</a:t>
            </a:r>
            <a:r>
              <a:rPr lang="en-US" dirty="0">
                <a:solidFill>
                  <a:schemeClr val="bg1"/>
                </a:solidFill>
              </a:rPr>
              <a:t> de </a:t>
            </a:r>
            <a:r>
              <a:rPr lang="en-US" dirty="0" err="1">
                <a:solidFill>
                  <a:schemeClr val="bg1"/>
                </a:solidFill>
              </a:rPr>
              <a:t>enrutamiento</a:t>
            </a:r>
            <a:r>
              <a:rPr lang="en-US" dirty="0">
                <a:solidFill>
                  <a:schemeClr val="bg1"/>
                </a:solidFill>
              </a:rPr>
              <a:t> de Junos OS </a:t>
            </a:r>
            <a:r>
              <a:rPr lang="en-US" dirty="0" err="1">
                <a:solidFill>
                  <a:schemeClr val="bg1"/>
                </a:solidFill>
              </a:rPr>
              <a:t>en</a:t>
            </a:r>
            <a:r>
              <a:rPr lang="en-US" dirty="0">
                <a:solidFill>
                  <a:schemeClr val="bg1"/>
                </a:solidFill>
              </a:rPr>
              <a:t> </a:t>
            </a:r>
            <a:r>
              <a:rPr lang="en-US" dirty="0" err="1">
                <a:solidFill>
                  <a:schemeClr val="bg1"/>
                </a:solidFill>
              </a:rPr>
              <a:t>el</a:t>
            </a:r>
            <a:r>
              <a:rPr lang="en-US" dirty="0">
                <a:solidFill>
                  <a:schemeClr val="bg1"/>
                </a:solidFill>
              </a:rPr>
              <a:t> sitio web de Juniper Networks </a:t>
            </a:r>
            <a:r>
              <a:rPr lang="en-US" dirty="0" err="1">
                <a:solidFill>
                  <a:schemeClr val="bg1"/>
                </a:solidFill>
              </a:rPr>
              <a:t>TechLibrary</a:t>
            </a:r>
            <a:r>
              <a:rPr lang="en-US" dirty="0">
                <a:solidFill>
                  <a:schemeClr val="bg1"/>
                </a:solidFill>
              </a:rPr>
              <a:t>. </a:t>
            </a:r>
            <a:r>
              <a:rPr lang="en-US" dirty="0" err="1">
                <a:solidFill>
                  <a:schemeClr val="bg1"/>
                </a:solidFill>
              </a:rPr>
              <a:t>Puede</a:t>
            </a:r>
            <a:r>
              <a:rPr lang="en-US" dirty="0">
                <a:solidFill>
                  <a:schemeClr val="bg1"/>
                </a:solidFill>
              </a:rPr>
              <a:t> acceder a </a:t>
            </a:r>
            <a:r>
              <a:rPr lang="en-US" dirty="0" err="1">
                <a:solidFill>
                  <a:schemeClr val="bg1"/>
                </a:solidFill>
              </a:rPr>
              <a:t>este</a:t>
            </a:r>
            <a:r>
              <a:rPr lang="en-US" dirty="0">
                <a:solidFill>
                  <a:schemeClr val="bg1"/>
                </a:solidFill>
              </a:rPr>
              <a:t> sitio web </a:t>
            </a:r>
            <a:r>
              <a:rPr lang="en-US" dirty="0" err="1">
                <a:solidFill>
                  <a:schemeClr val="bg1"/>
                </a:solidFill>
              </a:rPr>
              <a:t>desde</a:t>
            </a:r>
            <a:r>
              <a:rPr lang="en-US" dirty="0">
                <a:solidFill>
                  <a:schemeClr val="bg1"/>
                </a:solidFill>
              </a:rPr>
              <a:t> </a:t>
            </a:r>
            <a:r>
              <a:rPr lang="en-US" dirty="0" err="1">
                <a:solidFill>
                  <a:schemeClr val="bg1"/>
                </a:solidFill>
              </a:rPr>
              <a:t>el</a:t>
            </a:r>
            <a:r>
              <a:rPr lang="en-US" dirty="0">
                <a:solidFill>
                  <a:schemeClr val="bg1"/>
                </a:solidFill>
              </a:rPr>
              <a:t> </a:t>
            </a:r>
            <a:r>
              <a:rPr lang="en-US" dirty="0" err="1">
                <a:solidFill>
                  <a:schemeClr val="bg1"/>
                </a:solidFill>
              </a:rPr>
              <a:t>documento</a:t>
            </a:r>
            <a:r>
              <a:rPr lang="en-US" dirty="0">
                <a:solidFill>
                  <a:schemeClr val="bg1"/>
                </a:solidFill>
              </a:rPr>
              <a:t> Enlaces de </a:t>
            </a:r>
            <a:r>
              <a:rPr lang="en-US" dirty="0" err="1">
                <a:solidFill>
                  <a:schemeClr val="bg1"/>
                </a:solidFill>
              </a:rPr>
              <a:t>referencia</a:t>
            </a:r>
            <a:r>
              <a:rPr lang="en-US" dirty="0">
                <a:solidFill>
                  <a:schemeClr val="bg1"/>
                </a:solidFill>
              </a:rPr>
              <a:t>.</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77FE66A-E878-4F97-A484-9E75F4A30873}"/>
                  </a:ext>
                </a:extLst>
              </p14:cNvPr>
              <p14:cNvContentPartPr/>
              <p14:nvPr/>
            </p14:nvContentPartPr>
            <p14:xfrm>
              <a:off x="965880" y="2412720"/>
              <a:ext cx="9203040" cy="785160"/>
            </p14:xfrm>
          </p:contentPart>
        </mc:Choice>
        <mc:Fallback>
          <p:pic>
            <p:nvPicPr>
              <p:cNvPr id="5" name="Ink 4">
                <a:extLst>
                  <a:ext uri="{FF2B5EF4-FFF2-40B4-BE49-F238E27FC236}">
                    <a16:creationId xmlns:a16="http://schemas.microsoft.com/office/drawing/2014/main" id="{577FE66A-E878-4F97-A484-9E75F4A30873}"/>
                  </a:ext>
                </a:extLst>
              </p:cNvPr>
              <p:cNvPicPr/>
              <p:nvPr/>
            </p:nvPicPr>
            <p:blipFill>
              <a:blip r:embed="rId5"/>
              <a:stretch>
                <a:fillRect/>
              </a:stretch>
            </p:blipFill>
            <p:spPr>
              <a:xfrm>
                <a:off x="956520" y="2403360"/>
                <a:ext cx="9221760" cy="803880"/>
              </a:xfrm>
              <a:prstGeom prst="rect">
                <a:avLst/>
              </a:prstGeom>
            </p:spPr>
          </p:pic>
        </mc:Fallback>
      </mc:AlternateContent>
    </p:spTree>
    <p:extLst>
      <p:ext uri="{BB962C8B-B14F-4D97-AF65-F5344CB8AC3E}">
        <p14:creationId xmlns:p14="http://schemas.microsoft.com/office/powerpoint/2010/main" val="1720830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a:xfrm>
            <a:off x="453361" y="1364511"/>
            <a:ext cx="4423829" cy="5207739"/>
          </a:xfrm>
        </p:spPr>
        <p:txBody>
          <a:bodyPr/>
          <a:lstStyle/>
          <a:p>
            <a:r>
              <a:rPr lang="es-GT" dirty="0"/>
              <a:t>Lista de Prefijos</a:t>
            </a:r>
          </a:p>
          <a:p>
            <a:pPr lvl="1"/>
            <a:r>
              <a:rPr lang="es-GT" sz="2000" dirty="0"/>
              <a:t>Las listas de prefijos contienen una lista de prefijos de red</a:t>
            </a:r>
          </a:p>
          <a:p>
            <a:pPr lvl="1"/>
            <a:r>
              <a:rPr lang="es-GT" sz="2000" dirty="0"/>
              <a:t>Se configuran bajo [</a:t>
            </a:r>
            <a:r>
              <a:rPr lang="es-GT" sz="2000" dirty="0" err="1"/>
              <a:t>edit</a:t>
            </a:r>
            <a:r>
              <a:rPr lang="es-GT" sz="2000" dirty="0"/>
              <a:t> </a:t>
            </a:r>
            <a:r>
              <a:rPr lang="es-GT" sz="2000" dirty="0" err="1"/>
              <a:t>policy-options</a:t>
            </a:r>
            <a:r>
              <a:rPr lang="es-GT" sz="2000" dirty="0"/>
              <a:t>]</a:t>
            </a:r>
          </a:p>
          <a:p>
            <a:pPr lvl="1"/>
            <a:r>
              <a:rPr lang="es-GT" sz="2000" dirty="0"/>
              <a:t>Pueden ser referenciados en filtros de firewall y términos de políticas de enrutamiento.</a:t>
            </a:r>
          </a:p>
          <a:p>
            <a:pPr lvl="1"/>
            <a:endParaRPr lang="en-US" dirty="0"/>
          </a:p>
        </p:txBody>
      </p:sp>
      <p:pic>
        <p:nvPicPr>
          <p:cNvPr id="6" name="Picture 5">
            <a:extLst>
              <a:ext uri="{FF2B5EF4-FFF2-40B4-BE49-F238E27FC236}">
                <a16:creationId xmlns:a16="http://schemas.microsoft.com/office/drawing/2014/main" id="{50132BD0-3093-49DB-B859-3573BB384252}"/>
              </a:ext>
            </a:extLst>
          </p:cNvPr>
          <p:cNvPicPr>
            <a:picLocks noChangeAspect="1"/>
          </p:cNvPicPr>
          <p:nvPr/>
        </p:nvPicPr>
        <p:blipFill>
          <a:blip r:embed="rId3"/>
          <a:stretch>
            <a:fillRect/>
          </a:stretch>
        </p:blipFill>
        <p:spPr>
          <a:xfrm>
            <a:off x="4877190" y="1364512"/>
            <a:ext cx="6861449" cy="5207738"/>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12622CA-AF0F-4DFB-A901-B48B4F29D4E6}"/>
                  </a:ext>
                </a:extLst>
              </p14:cNvPr>
              <p14:cNvContentPartPr/>
              <p14:nvPr/>
            </p14:nvContentPartPr>
            <p14:xfrm>
              <a:off x="5055840" y="2149200"/>
              <a:ext cx="2607480" cy="1017720"/>
            </p14:xfrm>
          </p:contentPart>
        </mc:Choice>
        <mc:Fallback>
          <p:pic>
            <p:nvPicPr>
              <p:cNvPr id="5" name="Ink 4">
                <a:extLst>
                  <a:ext uri="{FF2B5EF4-FFF2-40B4-BE49-F238E27FC236}">
                    <a16:creationId xmlns:a16="http://schemas.microsoft.com/office/drawing/2014/main" id="{D12622CA-AF0F-4DFB-A901-B48B4F29D4E6}"/>
                  </a:ext>
                </a:extLst>
              </p:cNvPr>
              <p:cNvPicPr/>
              <p:nvPr/>
            </p:nvPicPr>
            <p:blipFill>
              <a:blip r:embed="rId5"/>
              <a:stretch>
                <a:fillRect/>
              </a:stretch>
            </p:blipFill>
            <p:spPr>
              <a:xfrm>
                <a:off x="5046480" y="2139840"/>
                <a:ext cx="2626200" cy="1036440"/>
              </a:xfrm>
              <a:prstGeom prst="rect">
                <a:avLst/>
              </a:prstGeom>
            </p:spPr>
          </p:pic>
        </mc:Fallback>
      </mc:AlternateContent>
    </p:spTree>
    <p:extLst>
      <p:ext uri="{BB962C8B-B14F-4D97-AF65-F5344CB8AC3E}">
        <p14:creationId xmlns:p14="http://schemas.microsoft.com/office/powerpoint/2010/main" val="2809926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Filtro de Rutas</a:t>
            </a:r>
          </a:p>
          <a:p>
            <a:pPr lvl="1"/>
            <a:r>
              <a:rPr lang="es-ES" dirty="0"/>
              <a:t>Los filtros de ruta coinciden con rutas individuales dentro de una política</a:t>
            </a:r>
          </a:p>
          <a:p>
            <a:pPr lvl="2"/>
            <a:r>
              <a:rPr lang="es-ES" dirty="0"/>
              <a:t>Puede especificar múltiples filtros de ruta dentro de un solo término</a:t>
            </a:r>
          </a:p>
          <a:p>
            <a:pPr lvl="2"/>
            <a:r>
              <a:rPr lang="es-ES" dirty="0"/>
              <a:t>No reutilizables – específicos del termino</a:t>
            </a:r>
          </a:p>
          <a:p>
            <a:pPr lvl="2"/>
            <a:endParaRPr lang="es-GT" dirty="0"/>
          </a:p>
          <a:p>
            <a:endParaRPr lang="en-US" dirty="0"/>
          </a:p>
        </p:txBody>
      </p:sp>
      <p:pic>
        <p:nvPicPr>
          <p:cNvPr id="8" name="Picture 7">
            <a:extLst>
              <a:ext uri="{FF2B5EF4-FFF2-40B4-BE49-F238E27FC236}">
                <a16:creationId xmlns:a16="http://schemas.microsoft.com/office/drawing/2014/main" id="{18E5BE0E-F4B1-4104-94D0-A65C6880D99C}"/>
              </a:ext>
            </a:extLst>
          </p:cNvPr>
          <p:cNvPicPr>
            <a:picLocks noChangeAspect="1"/>
          </p:cNvPicPr>
          <p:nvPr/>
        </p:nvPicPr>
        <p:blipFill>
          <a:blip r:embed="rId3"/>
          <a:stretch>
            <a:fillRect/>
          </a:stretch>
        </p:blipFill>
        <p:spPr>
          <a:xfrm>
            <a:off x="1752383" y="3129417"/>
            <a:ext cx="8687234" cy="3192858"/>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72B822B-5F68-4D78-A1CA-1D767F0CA072}"/>
                  </a:ext>
                </a:extLst>
              </p14:cNvPr>
              <p14:cNvContentPartPr/>
              <p14:nvPr/>
            </p14:nvContentPartPr>
            <p14:xfrm>
              <a:off x="3354120" y="4335480"/>
              <a:ext cx="4152600" cy="413280"/>
            </p14:xfrm>
          </p:contentPart>
        </mc:Choice>
        <mc:Fallback>
          <p:pic>
            <p:nvPicPr>
              <p:cNvPr id="5" name="Ink 4">
                <a:extLst>
                  <a:ext uri="{FF2B5EF4-FFF2-40B4-BE49-F238E27FC236}">
                    <a16:creationId xmlns:a16="http://schemas.microsoft.com/office/drawing/2014/main" id="{E72B822B-5F68-4D78-A1CA-1D767F0CA072}"/>
                  </a:ext>
                </a:extLst>
              </p:cNvPr>
              <p:cNvPicPr/>
              <p:nvPr/>
            </p:nvPicPr>
            <p:blipFill>
              <a:blip r:embed="rId5"/>
              <a:stretch>
                <a:fillRect/>
              </a:stretch>
            </p:blipFill>
            <p:spPr>
              <a:xfrm>
                <a:off x="3344760" y="4326120"/>
                <a:ext cx="4171320" cy="432000"/>
              </a:xfrm>
              <a:prstGeom prst="rect">
                <a:avLst/>
              </a:prstGeom>
            </p:spPr>
          </p:pic>
        </mc:Fallback>
      </mc:AlternateContent>
    </p:spTree>
    <p:extLst>
      <p:ext uri="{BB962C8B-B14F-4D97-AF65-F5344CB8AC3E}">
        <p14:creationId xmlns:p14="http://schemas.microsoft.com/office/powerpoint/2010/main" val="1834927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Tipos de Coincidencia: Parte 1</a:t>
            </a:r>
          </a:p>
          <a:p>
            <a:pPr marL="53975" lvl="1" indent="0">
              <a:buNone/>
            </a:pPr>
            <a:r>
              <a:rPr lang="es-GT" sz="2000" dirty="0"/>
              <a:t>El tipo de coincidencia </a:t>
            </a:r>
            <a:r>
              <a:rPr lang="es-GT" sz="2000" i="1" dirty="0"/>
              <a:t>match</a:t>
            </a:r>
          </a:p>
          <a:p>
            <a:pPr lvl="2"/>
            <a:r>
              <a:rPr lang="es-GT" dirty="0" err="1"/>
              <a:t>Concide</a:t>
            </a:r>
            <a:r>
              <a:rPr lang="es-GT" dirty="0"/>
              <a:t> con el </a:t>
            </a:r>
            <a:r>
              <a:rPr lang="es-GT" dirty="0" err="1"/>
              <a:t>prefixo</a:t>
            </a:r>
            <a:r>
              <a:rPr lang="es-GT" dirty="0"/>
              <a:t> especificado y mascara exactamente.</a:t>
            </a:r>
          </a:p>
          <a:p>
            <a:pPr lvl="2"/>
            <a:r>
              <a:rPr lang="es-GT" dirty="0"/>
              <a:t>Ejemplo: </a:t>
            </a:r>
            <a:r>
              <a:rPr lang="es-GT" i="1" dirty="0" err="1"/>
              <a:t>from</a:t>
            </a:r>
            <a:r>
              <a:rPr lang="es-GT" i="1" dirty="0"/>
              <a:t> </a:t>
            </a:r>
            <a:r>
              <a:rPr lang="es-GT" i="1" dirty="0" err="1"/>
              <a:t>route-filter</a:t>
            </a:r>
            <a:r>
              <a:rPr lang="es-GT" i="1" dirty="0"/>
              <a:t> 192.168.0.0/16 </a:t>
            </a:r>
            <a:r>
              <a:rPr lang="es-GT" i="1" dirty="0" err="1"/>
              <a:t>exact</a:t>
            </a:r>
            <a:r>
              <a:rPr lang="es-GT" i="1" dirty="0"/>
              <a:t>;</a:t>
            </a:r>
            <a:endParaRPr lang="en-US" i="1" dirty="0"/>
          </a:p>
        </p:txBody>
      </p:sp>
      <p:pic>
        <p:nvPicPr>
          <p:cNvPr id="6" name="Picture 5">
            <a:extLst>
              <a:ext uri="{FF2B5EF4-FFF2-40B4-BE49-F238E27FC236}">
                <a16:creationId xmlns:a16="http://schemas.microsoft.com/office/drawing/2014/main" id="{B085AEDA-298D-46D2-8E8C-2D11C9A363B6}"/>
              </a:ext>
            </a:extLst>
          </p:cNvPr>
          <p:cNvPicPr>
            <a:picLocks noChangeAspect="1"/>
          </p:cNvPicPr>
          <p:nvPr/>
        </p:nvPicPr>
        <p:blipFill>
          <a:blip r:embed="rId3"/>
          <a:stretch>
            <a:fillRect/>
          </a:stretch>
        </p:blipFill>
        <p:spPr>
          <a:xfrm>
            <a:off x="4280257" y="3058484"/>
            <a:ext cx="3631485" cy="3291516"/>
          </a:xfrm>
          <a:prstGeom prst="rect">
            <a:avLst/>
          </a:prstGeom>
        </p:spPr>
      </p:pic>
    </p:spTree>
    <p:extLst>
      <p:ext uri="{BB962C8B-B14F-4D97-AF65-F5344CB8AC3E}">
        <p14:creationId xmlns:p14="http://schemas.microsoft.com/office/powerpoint/2010/main" val="4020065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Tipos de Coincidencia: Parte 1</a:t>
            </a:r>
          </a:p>
          <a:p>
            <a:pPr lvl="1"/>
            <a:r>
              <a:rPr lang="en-US" sz="2000" dirty="0"/>
              <a:t>El </a:t>
            </a:r>
            <a:r>
              <a:rPr lang="en-US" sz="2000" dirty="0" err="1"/>
              <a:t>tipo</a:t>
            </a:r>
            <a:r>
              <a:rPr lang="en-US" sz="2000" dirty="0"/>
              <a:t> de </a:t>
            </a:r>
            <a:r>
              <a:rPr lang="en-US" sz="2000" dirty="0" err="1"/>
              <a:t>coincidencia</a:t>
            </a:r>
            <a:r>
              <a:rPr lang="en-US" sz="2000" dirty="0"/>
              <a:t> </a:t>
            </a:r>
            <a:r>
              <a:rPr lang="en-US" sz="2000" dirty="0" err="1"/>
              <a:t>orlonger</a:t>
            </a:r>
            <a:r>
              <a:rPr lang="en-US" sz="2000" dirty="0"/>
              <a:t>:</a:t>
            </a:r>
          </a:p>
          <a:p>
            <a:pPr lvl="2"/>
            <a:r>
              <a:rPr lang="en-US" dirty="0" err="1"/>
              <a:t>Concidencia</a:t>
            </a:r>
            <a:r>
              <a:rPr lang="en-US" dirty="0"/>
              <a:t> del </a:t>
            </a:r>
            <a:r>
              <a:rPr lang="en-US" dirty="0" err="1"/>
              <a:t>prefijo</a:t>
            </a:r>
            <a:r>
              <a:rPr lang="en-US" dirty="0"/>
              <a:t> </a:t>
            </a:r>
            <a:r>
              <a:rPr lang="en-US" dirty="0" err="1"/>
              <a:t>especificado</a:t>
            </a:r>
            <a:r>
              <a:rPr lang="en-US" dirty="0"/>
              <a:t> y la mascara </a:t>
            </a:r>
            <a:r>
              <a:rPr lang="en-US" dirty="0" err="1"/>
              <a:t>exacto</a:t>
            </a:r>
            <a:endParaRPr lang="en-US" dirty="0"/>
          </a:p>
          <a:p>
            <a:pPr lvl="2"/>
            <a:r>
              <a:rPr lang="en-US" dirty="0" err="1"/>
              <a:t>Todas</a:t>
            </a:r>
            <a:r>
              <a:rPr lang="en-US" dirty="0"/>
              <a:t> las </a:t>
            </a:r>
            <a:r>
              <a:rPr lang="en-US" dirty="0" err="1"/>
              <a:t>rutas</a:t>
            </a:r>
            <a:r>
              <a:rPr lang="en-US" dirty="0"/>
              <a:t> que son </a:t>
            </a:r>
            <a:r>
              <a:rPr lang="en-US" dirty="0" err="1"/>
              <a:t>subconjutnos</a:t>
            </a:r>
            <a:r>
              <a:rPr lang="en-US" dirty="0"/>
              <a:t> del </a:t>
            </a:r>
            <a:r>
              <a:rPr lang="en-US" dirty="0" err="1"/>
              <a:t>prefjio</a:t>
            </a:r>
            <a:r>
              <a:rPr lang="en-US" dirty="0"/>
              <a:t> y </a:t>
            </a:r>
            <a:r>
              <a:rPr lang="en-US" dirty="0" err="1"/>
              <a:t>tienen</a:t>
            </a:r>
            <a:r>
              <a:rPr lang="en-US" dirty="0"/>
              <a:t> mascaras mas </a:t>
            </a:r>
            <a:r>
              <a:rPr lang="en-US" dirty="0" err="1"/>
              <a:t>grandes</a:t>
            </a:r>
            <a:endParaRPr lang="en-US" dirty="0"/>
          </a:p>
          <a:p>
            <a:pPr lvl="2"/>
            <a:r>
              <a:rPr lang="en-US" dirty="0" err="1"/>
              <a:t>Ejemplo</a:t>
            </a:r>
            <a:r>
              <a:rPr lang="en-US" dirty="0"/>
              <a:t>: from route-filter 192.168.0.0/16 </a:t>
            </a:r>
            <a:r>
              <a:rPr lang="en-US" dirty="0" err="1"/>
              <a:t>orlonger</a:t>
            </a:r>
            <a:r>
              <a:rPr lang="en-US" dirty="0"/>
              <a:t>;</a:t>
            </a:r>
          </a:p>
          <a:p>
            <a:pPr lvl="1"/>
            <a:r>
              <a:rPr lang="en-US" sz="2000" dirty="0" err="1"/>
              <a:t>Todas</a:t>
            </a:r>
            <a:r>
              <a:rPr lang="en-US" sz="2000" dirty="0"/>
              <a:t> las </a:t>
            </a:r>
            <a:r>
              <a:rPr lang="en-US" sz="2000" dirty="0" err="1"/>
              <a:t>rutas</a:t>
            </a:r>
            <a:r>
              <a:rPr lang="en-US" sz="2000" dirty="0"/>
              <a:t> que son </a:t>
            </a:r>
            <a:r>
              <a:rPr lang="en-US" sz="2000" dirty="0" err="1"/>
              <a:t>subconjunto</a:t>
            </a:r>
            <a:r>
              <a:rPr lang="en-US" sz="2000" dirty="0"/>
              <a:t> de 192.168.0.0/16 y que </a:t>
            </a:r>
            <a:r>
              <a:rPr lang="en-US" sz="2000" dirty="0" err="1"/>
              <a:t>tienen</a:t>
            </a:r>
            <a:r>
              <a:rPr lang="en-US" sz="2000" dirty="0"/>
              <a:t> largo de </a:t>
            </a:r>
            <a:r>
              <a:rPr lang="en-US" sz="2000" dirty="0" err="1"/>
              <a:t>prefijos</a:t>
            </a:r>
            <a:r>
              <a:rPr lang="en-US" sz="2000" dirty="0"/>
              <a:t> entre /17 y /32 Tambien </a:t>
            </a:r>
            <a:r>
              <a:rPr lang="en-US" sz="2000" dirty="0" err="1"/>
              <a:t>coinciden</a:t>
            </a:r>
            <a:endParaRPr lang="en-US" sz="2000" dirty="0"/>
          </a:p>
        </p:txBody>
      </p:sp>
      <p:pic>
        <p:nvPicPr>
          <p:cNvPr id="6" name="Picture 5">
            <a:extLst>
              <a:ext uri="{FF2B5EF4-FFF2-40B4-BE49-F238E27FC236}">
                <a16:creationId xmlns:a16="http://schemas.microsoft.com/office/drawing/2014/main" id="{19CFD65A-5960-48EC-A184-4EE454E1254C}"/>
              </a:ext>
            </a:extLst>
          </p:cNvPr>
          <p:cNvPicPr>
            <a:picLocks noChangeAspect="1"/>
          </p:cNvPicPr>
          <p:nvPr/>
        </p:nvPicPr>
        <p:blipFill>
          <a:blip r:embed="rId3"/>
          <a:stretch>
            <a:fillRect/>
          </a:stretch>
        </p:blipFill>
        <p:spPr>
          <a:xfrm>
            <a:off x="453361" y="4017345"/>
            <a:ext cx="2862419" cy="2556605"/>
          </a:xfrm>
          <a:prstGeom prst="rect">
            <a:avLst/>
          </a:prstGeom>
        </p:spPr>
      </p:pic>
      <p:pic>
        <p:nvPicPr>
          <p:cNvPr id="8" name="Picture 7">
            <a:extLst>
              <a:ext uri="{FF2B5EF4-FFF2-40B4-BE49-F238E27FC236}">
                <a16:creationId xmlns:a16="http://schemas.microsoft.com/office/drawing/2014/main" id="{DA63799E-3F66-457E-ABEB-9E1DE43ECE67}"/>
              </a:ext>
            </a:extLst>
          </p:cNvPr>
          <p:cNvPicPr>
            <a:picLocks noChangeAspect="1"/>
          </p:cNvPicPr>
          <p:nvPr/>
        </p:nvPicPr>
        <p:blipFill>
          <a:blip r:embed="rId4"/>
          <a:stretch>
            <a:fillRect/>
          </a:stretch>
        </p:blipFill>
        <p:spPr>
          <a:xfrm>
            <a:off x="3473922" y="4162606"/>
            <a:ext cx="8402260" cy="2411344"/>
          </a:xfrm>
          <a:prstGeom prst="rect">
            <a:avLst/>
          </a:prstGeom>
        </p:spPr>
      </p:pic>
    </p:spTree>
    <p:extLst>
      <p:ext uri="{BB962C8B-B14F-4D97-AF65-F5344CB8AC3E}">
        <p14:creationId xmlns:p14="http://schemas.microsoft.com/office/powerpoint/2010/main" val="218401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E0F4-1C98-4692-95CF-E2B2B072AB97}"/>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7AEFC0C8-A7FC-4DB4-A1AE-8D4FD1FD088E}"/>
              </a:ext>
            </a:extLst>
          </p:cNvPr>
          <p:cNvSpPr>
            <a:spLocks noGrp="1"/>
          </p:cNvSpPr>
          <p:nvPr>
            <p:ph sz="quarter" idx="13"/>
          </p:nvPr>
        </p:nvSpPr>
        <p:spPr/>
        <p:txBody>
          <a:bodyPr/>
          <a:lstStyle/>
          <a:p>
            <a:r>
              <a:rPr lang="es-GT" dirty="0">
                <a:cs typeface="Calibri"/>
              </a:rPr>
              <a:t>14: Política de Enrutamiento</a:t>
            </a:r>
            <a:endParaRPr lang="es-ES" dirty="0"/>
          </a:p>
        </p:txBody>
      </p:sp>
      <p:pic>
        <p:nvPicPr>
          <p:cNvPr id="8" name="Content Placeholder 7">
            <a:extLst>
              <a:ext uri="{FF2B5EF4-FFF2-40B4-BE49-F238E27FC236}">
                <a16:creationId xmlns:a16="http://schemas.microsoft.com/office/drawing/2014/main" id="{C51A48FF-3711-47A4-B1FA-857274313BF0}"/>
              </a:ext>
            </a:extLst>
          </p:cNvPr>
          <p:cNvPicPr>
            <a:picLocks noGrp="1" noChangeAspect="1"/>
          </p:cNvPicPr>
          <p:nvPr>
            <p:ph idx="1"/>
          </p:nvPr>
        </p:nvPicPr>
        <p:blipFill rotWithShape="1">
          <a:blip r:embed="rId3"/>
          <a:srcRect l="3690" r="2583" b="1371"/>
          <a:stretch/>
        </p:blipFill>
        <p:spPr>
          <a:xfrm>
            <a:off x="299817" y="1844841"/>
            <a:ext cx="5635933" cy="3937585"/>
          </a:xfrm>
        </p:spPr>
      </p:pic>
      <p:pic>
        <p:nvPicPr>
          <p:cNvPr id="10" name="Picture 9">
            <a:extLst>
              <a:ext uri="{FF2B5EF4-FFF2-40B4-BE49-F238E27FC236}">
                <a16:creationId xmlns:a16="http://schemas.microsoft.com/office/drawing/2014/main" id="{AA28D3EC-D083-4A34-87F0-61736423E4E0}"/>
              </a:ext>
            </a:extLst>
          </p:cNvPr>
          <p:cNvPicPr>
            <a:picLocks noChangeAspect="1"/>
          </p:cNvPicPr>
          <p:nvPr/>
        </p:nvPicPr>
        <p:blipFill rotWithShape="1">
          <a:blip r:embed="rId4"/>
          <a:srcRect l="4999" b="1371"/>
          <a:stretch/>
        </p:blipFill>
        <p:spPr>
          <a:xfrm>
            <a:off x="6459315" y="2037347"/>
            <a:ext cx="5732685" cy="3937585"/>
          </a:xfrm>
          <a:prstGeom prst="rect">
            <a:avLst/>
          </a:prstGeom>
        </p:spPr>
      </p:pic>
    </p:spTree>
    <p:extLst>
      <p:ext uri="{BB962C8B-B14F-4D97-AF65-F5344CB8AC3E}">
        <p14:creationId xmlns:p14="http://schemas.microsoft.com/office/powerpoint/2010/main" val="689540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Tipos de Coincidencia: Parte 2</a:t>
            </a:r>
          </a:p>
          <a:p>
            <a:pPr lvl="1"/>
            <a:r>
              <a:rPr lang="es-ES" dirty="0"/>
              <a:t>El tipo de coincidencia </a:t>
            </a:r>
            <a:r>
              <a:rPr lang="es-ES" i="1" dirty="0" err="1"/>
              <a:t>longer</a:t>
            </a:r>
            <a:r>
              <a:rPr lang="es-ES" dirty="0"/>
              <a:t>:</a:t>
            </a:r>
          </a:p>
          <a:p>
            <a:pPr lvl="2"/>
            <a:r>
              <a:rPr lang="es-ES" dirty="0"/>
              <a:t>Coinciden rutas que son subconjuntos del prefijo y que tienen máscaras más largas</a:t>
            </a:r>
          </a:p>
          <a:p>
            <a:pPr lvl="2"/>
            <a:r>
              <a:rPr lang="es-ES" dirty="0"/>
              <a:t>No coincide el prefijo y mascara especificados</a:t>
            </a:r>
          </a:p>
          <a:p>
            <a:pPr lvl="2"/>
            <a:r>
              <a:rPr lang="es-ES" dirty="0"/>
              <a:t>Ejemplo: </a:t>
            </a:r>
            <a:r>
              <a:rPr lang="es-ES" dirty="0" err="1"/>
              <a:t>from</a:t>
            </a:r>
            <a:r>
              <a:rPr lang="es-ES" dirty="0"/>
              <a:t> </a:t>
            </a:r>
            <a:r>
              <a:rPr lang="es-ES" dirty="0" err="1"/>
              <a:t>route-filter</a:t>
            </a:r>
            <a:r>
              <a:rPr lang="es-ES" dirty="0"/>
              <a:t> 192.168.0.0/16 </a:t>
            </a:r>
            <a:r>
              <a:rPr lang="es-ES" dirty="0" err="1"/>
              <a:t>longer</a:t>
            </a:r>
            <a:r>
              <a:rPr lang="es-ES" dirty="0"/>
              <a:t>;</a:t>
            </a:r>
            <a:endParaRPr lang="en-US" dirty="0"/>
          </a:p>
        </p:txBody>
      </p:sp>
      <p:pic>
        <p:nvPicPr>
          <p:cNvPr id="6" name="Picture 5">
            <a:extLst>
              <a:ext uri="{FF2B5EF4-FFF2-40B4-BE49-F238E27FC236}">
                <a16:creationId xmlns:a16="http://schemas.microsoft.com/office/drawing/2014/main" id="{6825D773-55C7-4BBC-ABFE-455675B87B93}"/>
              </a:ext>
            </a:extLst>
          </p:cNvPr>
          <p:cNvPicPr>
            <a:picLocks noChangeAspect="1"/>
          </p:cNvPicPr>
          <p:nvPr/>
        </p:nvPicPr>
        <p:blipFill>
          <a:blip r:embed="rId3"/>
          <a:stretch>
            <a:fillRect/>
          </a:stretch>
        </p:blipFill>
        <p:spPr>
          <a:xfrm>
            <a:off x="4562311" y="3355252"/>
            <a:ext cx="3638715" cy="3211498"/>
          </a:xfrm>
          <a:prstGeom prst="rect">
            <a:avLst/>
          </a:prstGeom>
        </p:spPr>
      </p:pic>
    </p:spTree>
    <p:extLst>
      <p:ext uri="{BB962C8B-B14F-4D97-AF65-F5344CB8AC3E}">
        <p14:creationId xmlns:p14="http://schemas.microsoft.com/office/powerpoint/2010/main" val="1826134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Tipos de Coincidencia: Parte 2</a:t>
            </a:r>
          </a:p>
          <a:p>
            <a:pPr marL="53975" lvl="1" indent="0">
              <a:buNone/>
            </a:pPr>
            <a:r>
              <a:rPr lang="es-ES" sz="2000" dirty="0"/>
              <a:t>El tipo de coincidencia </a:t>
            </a:r>
            <a:r>
              <a:rPr lang="es-ES" sz="2000" i="1" dirty="0" err="1"/>
              <a:t>upto</a:t>
            </a:r>
            <a:endParaRPr lang="es-ES" sz="2000" i="1" dirty="0"/>
          </a:p>
          <a:p>
            <a:pPr lvl="1"/>
            <a:r>
              <a:rPr lang="es-ES" sz="2000" dirty="0"/>
              <a:t>Coincide con el prefijo y la máscara especificados exactamente</a:t>
            </a:r>
          </a:p>
          <a:p>
            <a:pPr lvl="1"/>
            <a:r>
              <a:rPr lang="es-ES" sz="2000" dirty="0"/>
              <a:t>Cualquier ruta que sea un subconjunto del prefijo especificado y que tenga una máscara que no supere el segundo valor especificado</a:t>
            </a:r>
          </a:p>
          <a:p>
            <a:pPr lvl="1"/>
            <a:r>
              <a:rPr lang="es-ES" sz="2000" dirty="0"/>
              <a:t>Ejemplo: </a:t>
            </a:r>
            <a:r>
              <a:rPr lang="es-ES" sz="2000" i="1" dirty="0" err="1"/>
              <a:t>from</a:t>
            </a:r>
            <a:r>
              <a:rPr lang="es-ES" sz="2000" i="1" dirty="0"/>
              <a:t> </a:t>
            </a:r>
            <a:r>
              <a:rPr lang="es-ES" sz="2000" i="1" dirty="0" err="1"/>
              <a:t>route-filter</a:t>
            </a:r>
            <a:r>
              <a:rPr lang="es-ES" sz="2000" i="1" dirty="0"/>
              <a:t> 192.168.0.0/16 </a:t>
            </a:r>
            <a:r>
              <a:rPr lang="es-ES" sz="2000" i="1" dirty="0" err="1"/>
              <a:t>upto</a:t>
            </a:r>
            <a:r>
              <a:rPr lang="es-ES" sz="2000" i="1" dirty="0"/>
              <a:t> /24 ;</a:t>
            </a:r>
          </a:p>
          <a:p>
            <a:pPr marL="53975" lvl="1" indent="0">
              <a:buNone/>
            </a:pPr>
            <a:r>
              <a:rPr lang="es-ES" sz="2000" dirty="0"/>
              <a:t>Todas las rutas que son subconjuntos de 192.168.0.0/16 y tienen longitudes de prefijo entre /17 y /24 (inclusive) también coinciden</a:t>
            </a:r>
            <a:endParaRPr lang="en-US" sz="2000" dirty="0"/>
          </a:p>
        </p:txBody>
      </p:sp>
      <p:pic>
        <p:nvPicPr>
          <p:cNvPr id="6" name="Picture 5">
            <a:extLst>
              <a:ext uri="{FF2B5EF4-FFF2-40B4-BE49-F238E27FC236}">
                <a16:creationId xmlns:a16="http://schemas.microsoft.com/office/drawing/2014/main" id="{8343972A-1550-48ED-991A-BD1AD4D87054}"/>
              </a:ext>
            </a:extLst>
          </p:cNvPr>
          <p:cNvPicPr>
            <a:picLocks noChangeAspect="1"/>
          </p:cNvPicPr>
          <p:nvPr/>
        </p:nvPicPr>
        <p:blipFill>
          <a:blip r:embed="rId3"/>
          <a:stretch>
            <a:fillRect/>
          </a:stretch>
        </p:blipFill>
        <p:spPr>
          <a:xfrm>
            <a:off x="1080952" y="4040784"/>
            <a:ext cx="10030095" cy="2640148"/>
          </a:xfrm>
          <a:prstGeom prst="rect">
            <a:avLst/>
          </a:prstGeom>
        </p:spPr>
      </p:pic>
    </p:spTree>
    <p:extLst>
      <p:ext uri="{BB962C8B-B14F-4D97-AF65-F5344CB8AC3E}">
        <p14:creationId xmlns:p14="http://schemas.microsoft.com/office/powerpoint/2010/main" val="2807796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Tipos de Coincidencia: Parte 3</a:t>
            </a:r>
          </a:p>
          <a:p>
            <a:pPr marL="53975" lvl="1" indent="0">
              <a:buNone/>
            </a:pPr>
            <a:r>
              <a:rPr lang="es-ES" sz="2000" dirty="0"/>
              <a:t>El tipo de coincidencia </a:t>
            </a:r>
            <a:r>
              <a:rPr lang="es-ES" sz="2000" dirty="0" err="1"/>
              <a:t>prefix-length-range</a:t>
            </a:r>
            <a:r>
              <a:rPr lang="es-ES" sz="2000" dirty="0"/>
              <a:t>.</a:t>
            </a:r>
          </a:p>
          <a:p>
            <a:pPr lvl="1"/>
            <a:r>
              <a:rPr lang="es-ES" sz="2000" dirty="0"/>
              <a:t>Coinciden rutas que son subconjuntos del prefijo especificado y que tienen una máscara entre los dos valores (coincidencia inclusiva)</a:t>
            </a:r>
          </a:p>
          <a:p>
            <a:pPr lvl="1"/>
            <a:r>
              <a:rPr lang="es-ES" sz="2000" dirty="0"/>
              <a:t>Ejemplo: </a:t>
            </a:r>
            <a:r>
              <a:rPr lang="es-ES" sz="2000" i="1" dirty="0" err="1"/>
              <a:t>from</a:t>
            </a:r>
            <a:r>
              <a:rPr lang="es-ES" sz="2000" i="1" dirty="0"/>
              <a:t> </a:t>
            </a:r>
            <a:r>
              <a:rPr lang="es-ES" sz="2000" i="1" dirty="0" err="1"/>
              <a:t>route-filter</a:t>
            </a:r>
            <a:r>
              <a:rPr lang="es-ES" sz="2000" i="1" dirty="0"/>
              <a:t> 192.168.0.0/16 </a:t>
            </a:r>
            <a:r>
              <a:rPr lang="es-ES" sz="2000" i="1" dirty="0" err="1"/>
              <a:t>prefix-length-range</a:t>
            </a:r>
            <a:r>
              <a:rPr lang="es-ES" sz="2000" i="1" dirty="0"/>
              <a:t> /20~/24;</a:t>
            </a:r>
            <a:endParaRPr lang="en-US" sz="2000" i="1" dirty="0"/>
          </a:p>
        </p:txBody>
      </p:sp>
      <p:pic>
        <p:nvPicPr>
          <p:cNvPr id="6" name="Picture 5">
            <a:extLst>
              <a:ext uri="{FF2B5EF4-FFF2-40B4-BE49-F238E27FC236}">
                <a16:creationId xmlns:a16="http://schemas.microsoft.com/office/drawing/2014/main" id="{27A937BA-9FE3-4276-8375-489602F3B5B6}"/>
              </a:ext>
            </a:extLst>
          </p:cNvPr>
          <p:cNvPicPr>
            <a:picLocks noChangeAspect="1"/>
          </p:cNvPicPr>
          <p:nvPr/>
        </p:nvPicPr>
        <p:blipFill>
          <a:blip r:embed="rId3"/>
          <a:stretch>
            <a:fillRect/>
          </a:stretch>
        </p:blipFill>
        <p:spPr>
          <a:xfrm>
            <a:off x="453361" y="3429000"/>
            <a:ext cx="11258878" cy="2921000"/>
          </a:xfrm>
          <a:prstGeom prst="rect">
            <a:avLst/>
          </a:prstGeom>
        </p:spPr>
      </p:pic>
    </p:spTree>
    <p:extLst>
      <p:ext uri="{BB962C8B-B14F-4D97-AF65-F5344CB8AC3E}">
        <p14:creationId xmlns:p14="http://schemas.microsoft.com/office/powerpoint/2010/main" val="4057130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Tipos de Coincidencias: Resumen</a:t>
            </a:r>
          </a:p>
          <a:p>
            <a:pPr lvl="1"/>
            <a:r>
              <a:rPr lang="es-ES" sz="2000" dirty="0"/>
              <a:t>Existen algunas complejidades en la forma en que los dispositivos Junos OS evalúan los filtros de ruta cuando usa diferentes longitudes de máscara.</a:t>
            </a:r>
            <a:endParaRPr lang="en-US" sz="2000" dirty="0"/>
          </a:p>
        </p:txBody>
      </p:sp>
      <p:pic>
        <p:nvPicPr>
          <p:cNvPr id="6" name="Picture 5">
            <a:extLst>
              <a:ext uri="{FF2B5EF4-FFF2-40B4-BE49-F238E27FC236}">
                <a16:creationId xmlns:a16="http://schemas.microsoft.com/office/drawing/2014/main" id="{778B6CA4-1769-4F1C-A2AB-B2C8B18B44C5}"/>
              </a:ext>
            </a:extLst>
          </p:cNvPr>
          <p:cNvPicPr>
            <a:picLocks noChangeAspect="1"/>
          </p:cNvPicPr>
          <p:nvPr/>
        </p:nvPicPr>
        <p:blipFill>
          <a:blip r:embed="rId3"/>
          <a:stretch>
            <a:fillRect/>
          </a:stretch>
        </p:blipFill>
        <p:spPr>
          <a:xfrm>
            <a:off x="2702513" y="2397507"/>
            <a:ext cx="6786973" cy="3860985"/>
          </a:xfrm>
          <a:prstGeom prst="rect">
            <a:avLst/>
          </a:prstGeom>
        </p:spPr>
      </p:pic>
    </p:spTree>
    <p:extLst>
      <p:ext uri="{BB962C8B-B14F-4D97-AF65-F5344CB8AC3E}">
        <p14:creationId xmlns:p14="http://schemas.microsoft.com/office/powerpoint/2010/main" val="3301410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¿Qué es Política de Enrutamiento? </a:t>
            </a:r>
          </a:p>
          <a:p>
            <a:pPr lvl="1"/>
            <a:r>
              <a:rPr lang="es-ES" sz="2000" dirty="0"/>
              <a:t>La política de enrutamiento controla el flujo de información de enrutamiento hacia y desde la tabla de enrutamiento, también conocida como </a:t>
            </a:r>
            <a:r>
              <a:rPr lang="es-ES" sz="2000" i="1" dirty="0" err="1"/>
              <a:t>Routing</a:t>
            </a:r>
            <a:r>
              <a:rPr lang="es-ES" sz="2000" i="1" dirty="0"/>
              <a:t> </a:t>
            </a:r>
            <a:r>
              <a:rPr lang="es-ES" sz="2000" i="1" dirty="0" err="1"/>
              <a:t>Information</a:t>
            </a:r>
            <a:r>
              <a:rPr lang="es-ES" sz="2000" i="1" dirty="0"/>
              <a:t> Base </a:t>
            </a:r>
            <a:r>
              <a:rPr lang="es-ES" sz="2000" dirty="0"/>
              <a:t>(RIB).</a:t>
            </a:r>
          </a:p>
          <a:p>
            <a:pPr lvl="1"/>
            <a:r>
              <a:rPr lang="es-ES" sz="2000" dirty="0"/>
              <a:t>Se utiliza para aceptar, rechazar o modificar los atributos de las rutas:</a:t>
            </a:r>
          </a:p>
          <a:p>
            <a:pPr lvl="2"/>
            <a:r>
              <a:rPr lang="es-ES" sz="1800" dirty="0"/>
              <a:t>Recibidas a través de protocolos de enrutamiento dinámico</a:t>
            </a:r>
          </a:p>
          <a:p>
            <a:pPr lvl="2"/>
            <a:r>
              <a:rPr lang="es-ES" sz="1800" dirty="0"/>
              <a:t>Enviadas a los protocolos de enrutamiento dinámicos</a:t>
            </a:r>
          </a:p>
          <a:p>
            <a:pPr lvl="2"/>
            <a:r>
              <a:rPr lang="es-ES" sz="1800" dirty="0"/>
              <a:t>Instaladas en la tabla de reenvío (</a:t>
            </a:r>
            <a:r>
              <a:rPr lang="es-ES" sz="1800" dirty="0" err="1"/>
              <a:t>forwarding</a:t>
            </a:r>
            <a:r>
              <a:rPr lang="es-ES" sz="1800" dirty="0"/>
              <a:t> table)</a:t>
            </a:r>
          </a:p>
          <a:p>
            <a:pPr lvl="2"/>
            <a:endParaRPr lang="es-ES" dirty="0"/>
          </a:p>
          <a:p>
            <a:pPr lvl="2"/>
            <a:endParaRPr lang="es-ES" dirty="0"/>
          </a:p>
        </p:txBody>
      </p:sp>
      <p:pic>
        <p:nvPicPr>
          <p:cNvPr id="5" name="Picture 4">
            <a:extLst>
              <a:ext uri="{FF2B5EF4-FFF2-40B4-BE49-F238E27FC236}">
                <a16:creationId xmlns:a16="http://schemas.microsoft.com/office/drawing/2014/main" id="{B49CA470-3460-45FD-9CC7-F710481242E8}"/>
              </a:ext>
            </a:extLst>
          </p:cNvPr>
          <p:cNvPicPr>
            <a:picLocks noChangeAspect="1"/>
          </p:cNvPicPr>
          <p:nvPr/>
        </p:nvPicPr>
        <p:blipFill>
          <a:blip r:embed="rId3"/>
          <a:stretch>
            <a:fillRect/>
          </a:stretch>
        </p:blipFill>
        <p:spPr>
          <a:xfrm>
            <a:off x="2632763" y="3975756"/>
            <a:ext cx="6926473" cy="2834636"/>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8FD749E-CD62-44F5-B96B-5398CB8246EE}"/>
                  </a:ext>
                </a:extLst>
              </p14:cNvPr>
              <p14:cNvContentPartPr/>
              <p14:nvPr/>
            </p14:nvContentPartPr>
            <p14:xfrm>
              <a:off x="181440" y="1706040"/>
              <a:ext cx="10656000" cy="4724640"/>
            </p14:xfrm>
          </p:contentPart>
        </mc:Choice>
        <mc:Fallback>
          <p:pic>
            <p:nvPicPr>
              <p:cNvPr id="3" name="Ink 2">
                <a:extLst>
                  <a:ext uri="{FF2B5EF4-FFF2-40B4-BE49-F238E27FC236}">
                    <a16:creationId xmlns:a16="http://schemas.microsoft.com/office/drawing/2014/main" id="{18FD749E-CD62-44F5-B96B-5398CB8246EE}"/>
                  </a:ext>
                </a:extLst>
              </p:cNvPr>
              <p:cNvPicPr/>
              <p:nvPr/>
            </p:nvPicPr>
            <p:blipFill>
              <a:blip r:embed="rId5"/>
              <a:stretch>
                <a:fillRect/>
              </a:stretch>
            </p:blipFill>
            <p:spPr>
              <a:xfrm>
                <a:off x="172080" y="1696680"/>
                <a:ext cx="10674720" cy="4743360"/>
              </a:xfrm>
              <a:prstGeom prst="rect">
                <a:avLst/>
              </a:prstGeom>
            </p:spPr>
          </p:pic>
        </mc:Fallback>
      </mc:AlternateContent>
    </p:spTree>
    <p:extLst>
      <p:ext uri="{BB962C8B-B14F-4D97-AF65-F5344CB8AC3E}">
        <p14:creationId xmlns:p14="http://schemas.microsoft.com/office/powerpoint/2010/main" val="2604637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Tipos de Coincidencias: Resumen</a:t>
            </a:r>
          </a:p>
          <a:p>
            <a:endParaRPr lang="en-US" dirty="0"/>
          </a:p>
        </p:txBody>
      </p:sp>
      <p:graphicFrame>
        <p:nvGraphicFramePr>
          <p:cNvPr id="7" name="Table 7">
            <a:extLst>
              <a:ext uri="{FF2B5EF4-FFF2-40B4-BE49-F238E27FC236}">
                <a16:creationId xmlns:a16="http://schemas.microsoft.com/office/drawing/2014/main" id="{656531E1-7656-48B0-B9A2-72CCFEAA8680}"/>
              </a:ext>
            </a:extLst>
          </p:cNvPr>
          <p:cNvGraphicFramePr>
            <a:graphicFrameLocks noGrp="1"/>
          </p:cNvGraphicFramePr>
          <p:nvPr>
            <p:extLst>
              <p:ext uri="{D42A27DB-BD31-4B8C-83A1-F6EECF244321}">
                <p14:modId xmlns:p14="http://schemas.microsoft.com/office/powerpoint/2010/main" val="3999192369"/>
              </p:ext>
            </p:extLst>
          </p:nvPr>
        </p:nvGraphicFramePr>
        <p:xfrm>
          <a:off x="2729000" y="2134450"/>
          <a:ext cx="6413500" cy="3581400"/>
        </p:xfrm>
        <a:graphic>
          <a:graphicData uri="http://schemas.openxmlformats.org/drawingml/2006/table">
            <a:tbl>
              <a:tblPr firstRow="1" bandRow="1">
                <a:tableStyleId>{7DF18680-E054-41AD-8BC1-D1AEF772440D}</a:tableStyleId>
              </a:tblPr>
              <a:tblGrid>
                <a:gridCol w="6413500">
                  <a:extLst>
                    <a:ext uri="{9D8B030D-6E8A-4147-A177-3AD203B41FA5}">
                      <a16:colId xmlns:a16="http://schemas.microsoft.com/office/drawing/2014/main" val="112544008"/>
                    </a:ext>
                  </a:extLst>
                </a:gridCol>
              </a:tblGrid>
              <a:tr h="629981">
                <a:tc>
                  <a:txBody>
                    <a:bodyPr/>
                    <a:lstStyle/>
                    <a:p>
                      <a:pPr algn="ctr"/>
                      <a:r>
                        <a:rPr lang="es-GT" dirty="0"/>
                        <a:t>Paso 1: Coincidencia</a:t>
                      </a:r>
                      <a:endParaRPr lang="en-US" dirty="0"/>
                    </a:p>
                  </a:txBody>
                  <a:tcPr anchor="ctr"/>
                </a:tc>
                <a:extLst>
                  <a:ext uri="{0D108BD9-81ED-4DB2-BD59-A6C34878D82A}">
                    <a16:rowId xmlns:a16="http://schemas.microsoft.com/office/drawing/2014/main" val="1878639630"/>
                  </a:ext>
                </a:extLst>
              </a:tr>
              <a:tr h="2951419">
                <a:tc>
                  <a:txBody>
                    <a:bodyPr/>
                    <a:lstStyle/>
                    <a:p>
                      <a:pPr marL="285750" indent="-285750">
                        <a:buFont typeface="Arial" panose="020B0604020202020204" pitchFamily="34" charset="0"/>
                        <a:buChar char="•"/>
                      </a:pPr>
                      <a:r>
                        <a:rPr lang="es-ES" sz="2400" dirty="0"/>
                        <a:t>Junos OS busca una coincidencia entre el prefijo y la máscara configurados en un filtro de ruta y un prefijo de ruta y mascaras dadas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Busca formatos, comenzando con la entrada de filtro de ruta más específica y terminando con la entrada menos específica. </a:t>
                      </a:r>
                    </a:p>
                    <a:p>
                      <a:endParaRPr lang="en-US" dirty="0"/>
                    </a:p>
                  </a:txBody>
                  <a:tcPr/>
                </a:tc>
                <a:extLst>
                  <a:ext uri="{0D108BD9-81ED-4DB2-BD59-A6C34878D82A}">
                    <a16:rowId xmlns:a16="http://schemas.microsoft.com/office/drawing/2014/main" val="2983172997"/>
                  </a:ext>
                </a:extLst>
              </a:tr>
            </a:tbl>
          </a:graphicData>
        </a:graphic>
      </p:graphicFrame>
    </p:spTree>
    <p:extLst>
      <p:ext uri="{BB962C8B-B14F-4D97-AF65-F5344CB8AC3E}">
        <p14:creationId xmlns:p14="http://schemas.microsoft.com/office/powerpoint/2010/main" val="224606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a:xfrm>
            <a:off x="384589" y="1364512"/>
            <a:ext cx="11422821" cy="4351338"/>
          </a:xfrm>
        </p:spPr>
        <p:txBody>
          <a:bodyPr/>
          <a:lstStyle/>
          <a:p>
            <a:r>
              <a:rPr lang="es-GT"/>
              <a:t>Tipos de Coincidencias: Resumen</a:t>
            </a:r>
          </a:p>
          <a:p>
            <a:endParaRPr lang="en-US" dirty="0"/>
          </a:p>
        </p:txBody>
      </p:sp>
      <p:graphicFrame>
        <p:nvGraphicFramePr>
          <p:cNvPr id="7" name="Table 7">
            <a:extLst>
              <a:ext uri="{FF2B5EF4-FFF2-40B4-BE49-F238E27FC236}">
                <a16:creationId xmlns:a16="http://schemas.microsoft.com/office/drawing/2014/main" id="{656531E1-7656-48B0-B9A2-72CCFEAA8680}"/>
              </a:ext>
            </a:extLst>
          </p:cNvPr>
          <p:cNvGraphicFramePr>
            <a:graphicFrameLocks noGrp="1"/>
          </p:cNvGraphicFramePr>
          <p:nvPr>
            <p:extLst>
              <p:ext uri="{D42A27DB-BD31-4B8C-83A1-F6EECF244321}">
                <p14:modId xmlns:p14="http://schemas.microsoft.com/office/powerpoint/2010/main" val="1892510397"/>
              </p:ext>
            </p:extLst>
          </p:nvPr>
        </p:nvGraphicFramePr>
        <p:xfrm>
          <a:off x="608100" y="1877275"/>
          <a:ext cx="6413500" cy="4287581"/>
        </p:xfrm>
        <a:graphic>
          <a:graphicData uri="http://schemas.openxmlformats.org/drawingml/2006/table">
            <a:tbl>
              <a:tblPr firstRow="1" bandRow="1">
                <a:tableStyleId>{7DF18680-E054-41AD-8BC1-D1AEF772440D}</a:tableStyleId>
              </a:tblPr>
              <a:tblGrid>
                <a:gridCol w="6413500">
                  <a:extLst>
                    <a:ext uri="{9D8B030D-6E8A-4147-A177-3AD203B41FA5}">
                      <a16:colId xmlns:a16="http://schemas.microsoft.com/office/drawing/2014/main" val="112544008"/>
                    </a:ext>
                  </a:extLst>
                </a:gridCol>
              </a:tblGrid>
              <a:tr h="629981">
                <a:tc>
                  <a:txBody>
                    <a:bodyPr/>
                    <a:lstStyle/>
                    <a:p>
                      <a:pPr algn="ctr"/>
                      <a:r>
                        <a:rPr lang="es-GT" dirty="0"/>
                        <a:t>Paso 2: </a:t>
                      </a:r>
                      <a:r>
                        <a:rPr lang="es-GT" dirty="0" err="1"/>
                        <a:t>Evalucion</a:t>
                      </a:r>
                      <a:endParaRPr lang="en-US" dirty="0"/>
                    </a:p>
                  </a:txBody>
                  <a:tcPr anchor="ctr"/>
                </a:tc>
                <a:extLst>
                  <a:ext uri="{0D108BD9-81ED-4DB2-BD59-A6C34878D82A}">
                    <a16:rowId xmlns:a16="http://schemas.microsoft.com/office/drawing/2014/main" val="1878639630"/>
                  </a:ext>
                </a:extLst>
              </a:tr>
              <a:tr h="2951419">
                <a:tc>
                  <a:txBody>
                    <a:bodyPr/>
                    <a:lstStyle/>
                    <a:p>
                      <a:pPr marL="342900" indent="-342900">
                        <a:buFont typeface="Arial" panose="020B0604020202020204" pitchFamily="34" charset="0"/>
                        <a:buChar char="•"/>
                      </a:pPr>
                      <a:r>
                        <a:rPr lang="es-ES" sz="2400" dirty="0"/>
                        <a:t>Una vez que el software encuentra una coincidencia, evalúa la ruta contra el tipo de coincidencia del filtro de ruta. </a:t>
                      </a:r>
                    </a:p>
                    <a:p>
                      <a:pPr marL="342900" indent="-342900">
                        <a:buFont typeface="Arial" panose="020B0604020202020204" pitchFamily="34" charset="0"/>
                        <a:buChar char="•"/>
                      </a:pPr>
                      <a:r>
                        <a:rPr lang="es-ES" sz="2400" dirty="0"/>
                        <a:t>Si existe una coincidencia, la ruta coincide con el filtro de ruta. </a:t>
                      </a:r>
                    </a:p>
                    <a:p>
                      <a:pPr marL="342900" indent="-342900">
                        <a:buFont typeface="Arial" panose="020B0604020202020204" pitchFamily="34" charset="0"/>
                        <a:buChar char="•"/>
                      </a:pPr>
                      <a:r>
                        <a:rPr lang="es-ES" sz="2400" dirty="0"/>
                        <a:t>Si el prefijo no coincide con el filtro de ruta, la comparación falla, incluso si el prefijo puede que coincida con una entrada menos específica en el filtro de ruta.</a:t>
                      </a:r>
                    </a:p>
                    <a:p>
                      <a:endParaRPr lang="en-US" dirty="0"/>
                    </a:p>
                  </a:txBody>
                  <a:tcPr/>
                </a:tc>
                <a:extLst>
                  <a:ext uri="{0D108BD9-81ED-4DB2-BD59-A6C34878D82A}">
                    <a16:rowId xmlns:a16="http://schemas.microsoft.com/office/drawing/2014/main" val="2983172997"/>
                  </a:ext>
                </a:extLst>
              </a:tr>
            </a:tbl>
          </a:graphicData>
        </a:graphic>
      </p:graphicFrame>
      <p:sp>
        <p:nvSpPr>
          <p:cNvPr id="8" name="TextBox 7">
            <a:extLst>
              <a:ext uri="{FF2B5EF4-FFF2-40B4-BE49-F238E27FC236}">
                <a16:creationId xmlns:a16="http://schemas.microsoft.com/office/drawing/2014/main" id="{1F2CC86C-1B09-4503-BF90-6D874CDD5999}"/>
              </a:ext>
            </a:extLst>
          </p:cNvPr>
          <p:cNvSpPr txBox="1"/>
          <p:nvPr/>
        </p:nvSpPr>
        <p:spPr>
          <a:xfrm>
            <a:off x="7607300" y="1877275"/>
            <a:ext cx="4200110" cy="3416320"/>
          </a:xfrm>
          <a:prstGeom prst="rect">
            <a:avLst/>
          </a:prstGeom>
          <a:solidFill>
            <a:srgbClr val="0097A4"/>
          </a:solidFill>
        </p:spPr>
        <p:txBody>
          <a:bodyPr wrap="square">
            <a:spAutoFit/>
          </a:bodyPr>
          <a:lstStyle/>
          <a:p>
            <a:r>
              <a:rPr lang="es-ES" dirty="0">
                <a:solidFill>
                  <a:schemeClr val="bg1"/>
                </a:solidFill>
              </a:rPr>
              <a:t>Se recomienda leer la sección "Cómo se evalúa una lista de rutas" en la Guía de configuración del marco de políticas de Junos antes de usar las listas de rutas.</a:t>
            </a:r>
          </a:p>
          <a:p>
            <a:r>
              <a:rPr lang="es-ES" dirty="0">
                <a:solidFill>
                  <a:schemeClr val="bg1"/>
                </a:solidFill>
              </a:rPr>
              <a:t> </a:t>
            </a:r>
          </a:p>
          <a:p>
            <a:r>
              <a:rPr lang="es-ES" dirty="0">
                <a:solidFill>
                  <a:schemeClr val="bg1"/>
                </a:solidFill>
              </a:rPr>
              <a:t>Además, puede usar el comando test-</a:t>
            </a:r>
            <a:r>
              <a:rPr lang="es-ES" dirty="0" err="1">
                <a:solidFill>
                  <a:schemeClr val="bg1"/>
                </a:solidFill>
              </a:rPr>
              <a:t>policy</a:t>
            </a:r>
            <a:r>
              <a:rPr lang="es-ES" dirty="0">
                <a:solidFill>
                  <a:schemeClr val="bg1"/>
                </a:solidFill>
              </a:rPr>
              <a:t> para probar la efectividad de su política, incluidos los filtros de ruta y las listas de prefijos. Al usar este comando, recuerde que la política predeterminada del comando test-</a:t>
            </a:r>
            <a:r>
              <a:rPr lang="es-ES" dirty="0" err="1">
                <a:solidFill>
                  <a:schemeClr val="bg1"/>
                </a:solidFill>
              </a:rPr>
              <a:t>policy</a:t>
            </a:r>
            <a:r>
              <a:rPr lang="es-ES" dirty="0">
                <a:solidFill>
                  <a:schemeClr val="bg1"/>
                </a:solidFill>
              </a:rPr>
              <a:t> es aceptar todas las rutas.</a:t>
            </a:r>
            <a:endParaRPr lang="en-US" dirty="0">
              <a:solidFill>
                <a:schemeClr val="bg1"/>
              </a:solidFill>
            </a:endParaRPr>
          </a:p>
        </p:txBody>
      </p:sp>
    </p:spTree>
    <p:extLst>
      <p:ext uri="{BB962C8B-B14F-4D97-AF65-F5344CB8AC3E}">
        <p14:creationId xmlns:p14="http://schemas.microsoft.com/office/powerpoint/2010/main" val="4285094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normAutofit/>
          </a:bodyPr>
          <a:lstStyle/>
          <a:p>
            <a:r>
              <a:rPr lang="es-GT" dirty="0"/>
              <a:t>Acciones comunes</a:t>
            </a:r>
          </a:p>
          <a:p>
            <a:pPr marL="53975" lvl="1" indent="0">
              <a:buNone/>
            </a:pPr>
            <a:r>
              <a:rPr lang="es-ES" sz="2000" dirty="0"/>
              <a:t>Acciones comunes en la política de enrutamiento:</a:t>
            </a:r>
          </a:p>
          <a:p>
            <a:pPr lvl="1"/>
            <a:r>
              <a:rPr lang="es-ES" sz="2000" dirty="0"/>
              <a:t>Acciones de </a:t>
            </a:r>
            <a:r>
              <a:rPr lang="es-ES" sz="2000" dirty="0" err="1"/>
              <a:t>terminacion</a:t>
            </a:r>
            <a:r>
              <a:rPr lang="es-ES" sz="2000" dirty="0"/>
              <a:t>:</a:t>
            </a:r>
          </a:p>
          <a:p>
            <a:pPr lvl="2"/>
            <a:r>
              <a:rPr lang="es-ES" dirty="0" err="1"/>
              <a:t>accept</a:t>
            </a:r>
            <a:endParaRPr lang="es-ES" dirty="0"/>
          </a:p>
          <a:p>
            <a:pPr lvl="2"/>
            <a:r>
              <a:rPr lang="es-ES" dirty="0" err="1"/>
              <a:t>reject</a:t>
            </a:r>
            <a:endParaRPr lang="es-ES" dirty="0"/>
          </a:p>
          <a:p>
            <a:pPr lvl="1"/>
            <a:r>
              <a:rPr lang="es-ES" sz="2000" dirty="0"/>
              <a:t>Control de flujo:</a:t>
            </a:r>
          </a:p>
          <a:p>
            <a:pPr lvl="2"/>
            <a:r>
              <a:rPr lang="es-ES" dirty="0" err="1"/>
              <a:t>next</a:t>
            </a:r>
            <a:r>
              <a:rPr lang="es-ES" dirty="0"/>
              <a:t> </a:t>
            </a:r>
            <a:r>
              <a:rPr lang="es-ES" dirty="0" err="1"/>
              <a:t>term</a:t>
            </a:r>
            <a:endParaRPr lang="es-ES" dirty="0"/>
          </a:p>
          <a:p>
            <a:pPr lvl="2"/>
            <a:r>
              <a:rPr lang="es-ES" dirty="0" err="1"/>
              <a:t>next</a:t>
            </a:r>
            <a:r>
              <a:rPr lang="es-ES" dirty="0"/>
              <a:t> </a:t>
            </a:r>
            <a:r>
              <a:rPr lang="es-ES" dirty="0" err="1"/>
              <a:t>policy</a:t>
            </a:r>
            <a:endParaRPr lang="es-ES" dirty="0"/>
          </a:p>
          <a:p>
            <a:pPr lvl="1"/>
            <a:r>
              <a:rPr lang="es-ES" sz="2000" dirty="0"/>
              <a:t>Modificando atributos:</a:t>
            </a:r>
          </a:p>
          <a:p>
            <a:pPr lvl="2"/>
            <a:r>
              <a:rPr lang="es-ES" dirty="0" err="1"/>
              <a:t>community</a:t>
            </a:r>
            <a:r>
              <a:rPr lang="es-ES" dirty="0"/>
              <a:t> (agregar, eliminar y establecer)</a:t>
            </a:r>
          </a:p>
          <a:p>
            <a:pPr lvl="2"/>
            <a:r>
              <a:rPr lang="es-ES" dirty="0" err="1"/>
              <a:t>preference</a:t>
            </a:r>
            <a:endParaRPr lang="en-US" dirty="0"/>
          </a:p>
        </p:txBody>
      </p:sp>
      <p:sp>
        <p:nvSpPr>
          <p:cNvPr id="6" name="TextBox 5">
            <a:extLst>
              <a:ext uri="{FF2B5EF4-FFF2-40B4-BE49-F238E27FC236}">
                <a16:creationId xmlns:a16="http://schemas.microsoft.com/office/drawing/2014/main" id="{3FADE967-6F83-47F4-8F05-8DA477CC2172}"/>
              </a:ext>
            </a:extLst>
          </p:cNvPr>
          <p:cNvSpPr txBox="1"/>
          <p:nvPr/>
        </p:nvSpPr>
        <p:spPr>
          <a:xfrm>
            <a:off x="6350000" y="4533059"/>
            <a:ext cx="5526182" cy="1477328"/>
          </a:xfrm>
          <a:prstGeom prst="rect">
            <a:avLst/>
          </a:prstGeom>
          <a:solidFill>
            <a:srgbClr val="0097A4"/>
          </a:solidFill>
        </p:spPr>
        <p:txBody>
          <a:bodyPr wrap="square">
            <a:spAutoFit/>
          </a:bodyPr>
          <a:lstStyle/>
          <a:p>
            <a:r>
              <a:rPr lang="en-US" dirty="0">
                <a:solidFill>
                  <a:schemeClr val="bg1"/>
                </a:solidFill>
              </a:rPr>
              <a:t>Los </a:t>
            </a:r>
            <a:r>
              <a:rPr lang="en-US" dirty="0" err="1">
                <a:solidFill>
                  <a:schemeClr val="bg1"/>
                </a:solidFill>
              </a:rPr>
              <a:t>equivalentes</a:t>
            </a:r>
            <a:r>
              <a:rPr lang="en-US" dirty="0">
                <a:solidFill>
                  <a:schemeClr val="bg1"/>
                </a:solidFill>
              </a:rPr>
              <a:t> de no </a:t>
            </a:r>
            <a:r>
              <a:rPr lang="en-US" dirty="0" err="1">
                <a:solidFill>
                  <a:schemeClr val="bg1"/>
                </a:solidFill>
              </a:rPr>
              <a:t>terminación</a:t>
            </a:r>
            <a:r>
              <a:rPr lang="en-US" dirty="0">
                <a:solidFill>
                  <a:schemeClr val="bg1"/>
                </a:solidFill>
              </a:rPr>
              <a:t> de “default-action accept" y “default-action reject" no </a:t>
            </a:r>
            <a:r>
              <a:rPr lang="en-US" dirty="0" err="1">
                <a:solidFill>
                  <a:schemeClr val="bg1"/>
                </a:solidFill>
              </a:rPr>
              <a:t>hacen</a:t>
            </a:r>
            <a:r>
              <a:rPr lang="en-US" dirty="0">
                <a:solidFill>
                  <a:schemeClr val="bg1"/>
                </a:solidFill>
              </a:rPr>
              <a:t> que se </a:t>
            </a:r>
            <a:r>
              <a:rPr lang="en-US" dirty="0" err="1">
                <a:solidFill>
                  <a:schemeClr val="bg1"/>
                </a:solidFill>
              </a:rPr>
              <a:t>detenga</a:t>
            </a:r>
            <a:r>
              <a:rPr lang="en-US" dirty="0">
                <a:solidFill>
                  <a:schemeClr val="bg1"/>
                </a:solidFill>
              </a:rPr>
              <a:t> la </a:t>
            </a:r>
            <a:r>
              <a:rPr lang="en-US" dirty="0" err="1">
                <a:solidFill>
                  <a:schemeClr val="bg1"/>
                </a:solidFill>
              </a:rPr>
              <a:t>evaluación</a:t>
            </a:r>
            <a:r>
              <a:rPr lang="en-US" dirty="0">
                <a:solidFill>
                  <a:schemeClr val="bg1"/>
                </a:solidFill>
              </a:rPr>
              <a:t> de la </a:t>
            </a:r>
            <a:r>
              <a:rPr lang="en-US" dirty="0" err="1">
                <a:solidFill>
                  <a:schemeClr val="bg1"/>
                </a:solidFill>
              </a:rPr>
              <a:t>política</a:t>
            </a:r>
            <a:r>
              <a:rPr lang="en-US" dirty="0">
                <a:solidFill>
                  <a:schemeClr val="bg1"/>
                </a:solidFill>
              </a:rPr>
              <a:t>, </a:t>
            </a:r>
            <a:r>
              <a:rPr lang="en-US" dirty="0" err="1">
                <a:solidFill>
                  <a:schemeClr val="bg1"/>
                </a:solidFill>
              </a:rPr>
              <a:t>pero</a:t>
            </a:r>
            <a:r>
              <a:rPr lang="en-US" dirty="0">
                <a:solidFill>
                  <a:schemeClr val="bg1"/>
                </a:solidFill>
              </a:rPr>
              <a:t> </a:t>
            </a:r>
            <a:r>
              <a:rPr lang="en-US" dirty="0" err="1">
                <a:solidFill>
                  <a:schemeClr val="bg1"/>
                </a:solidFill>
              </a:rPr>
              <a:t>anulan</a:t>
            </a:r>
            <a:r>
              <a:rPr lang="en-US" dirty="0">
                <a:solidFill>
                  <a:schemeClr val="bg1"/>
                </a:solidFill>
              </a:rPr>
              <a:t> la </a:t>
            </a:r>
            <a:r>
              <a:rPr lang="en-US" dirty="0" err="1">
                <a:solidFill>
                  <a:schemeClr val="bg1"/>
                </a:solidFill>
              </a:rPr>
              <a:t>determinación</a:t>
            </a:r>
            <a:r>
              <a:rPr lang="en-US" dirty="0">
                <a:solidFill>
                  <a:schemeClr val="bg1"/>
                </a:solidFill>
              </a:rPr>
              <a:t> de </a:t>
            </a:r>
            <a:r>
              <a:rPr lang="en-US" dirty="0" err="1">
                <a:solidFill>
                  <a:schemeClr val="bg1"/>
                </a:solidFill>
              </a:rPr>
              <a:t>aceptación</a:t>
            </a:r>
            <a:r>
              <a:rPr lang="en-US" dirty="0">
                <a:solidFill>
                  <a:schemeClr val="bg1"/>
                </a:solidFill>
              </a:rPr>
              <a:t> o </a:t>
            </a:r>
            <a:r>
              <a:rPr lang="en-US" dirty="0" err="1">
                <a:solidFill>
                  <a:schemeClr val="bg1"/>
                </a:solidFill>
              </a:rPr>
              <a:t>rechazo</a:t>
            </a:r>
            <a:r>
              <a:rPr lang="en-US" dirty="0">
                <a:solidFill>
                  <a:schemeClr val="bg1"/>
                </a:solidFill>
              </a:rPr>
              <a:t> de la </a:t>
            </a:r>
            <a:r>
              <a:rPr lang="en-US" dirty="0" err="1">
                <a:solidFill>
                  <a:schemeClr val="bg1"/>
                </a:solidFill>
              </a:rPr>
              <a:t>política</a:t>
            </a:r>
            <a:r>
              <a:rPr lang="en-US" dirty="0">
                <a:solidFill>
                  <a:schemeClr val="bg1"/>
                </a:solidFill>
              </a:rPr>
              <a:t> </a:t>
            </a:r>
            <a:r>
              <a:rPr lang="en-US" dirty="0" err="1">
                <a:solidFill>
                  <a:schemeClr val="bg1"/>
                </a:solidFill>
              </a:rPr>
              <a:t>predeterminada</a:t>
            </a:r>
            <a:r>
              <a:rPr lang="en-US" dirty="0">
                <a:solidFill>
                  <a:schemeClr val="bg1"/>
                </a:solidFill>
              </a:rPr>
              <a:t>.</a:t>
            </a:r>
          </a:p>
        </p:txBody>
      </p:sp>
      <p:pic>
        <p:nvPicPr>
          <p:cNvPr id="8" name="Picture 7">
            <a:extLst>
              <a:ext uri="{FF2B5EF4-FFF2-40B4-BE49-F238E27FC236}">
                <a16:creationId xmlns:a16="http://schemas.microsoft.com/office/drawing/2014/main" id="{DB9EDDDC-5F4B-4FB5-A388-F51EDFCE631A}"/>
              </a:ext>
            </a:extLst>
          </p:cNvPr>
          <p:cNvPicPr>
            <a:picLocks noChangeAspect="1"/>
          </p:cNvPicPr>
          <p:nvPr/>
        </p:nvPicPr>
        <p:blipFill>
          <a:blip r:embed="rId3"/>
          <a:stretch>
            <a:fillRect/>
          </a:stretch>
        </p:blipFill>
        <p:spPr>
          <a:xfrm>
            <a:off x="5880867" y="2324941"/>
            <a:ext cx="5766947" cy="1104059"/>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0AB743E-13B5-4C2E-B6EB-70A1F2EB88D6}"/>
                  </a:ext>
                </a:extLst>
              </p14:cNvPr>
              <p14:cNvContentPartPr/>
              <p14:nvPr/>
            </p14:nvContentPartPr>
            <p14:xfrm>
              <a:off x="787320" y="2411280"/>
              <a:ext cx="7230600" cy="3737880"/>
            </p14:xfrm>
          </p:contentPart>
        </mc:Choice>
        <mc:Fallback>
          <p:pic>
            <p:nvPicPr>
              <p:cNvPr id="5" name="Ink 4">
                <a:extLst>
                  <a:ext uri="{FF2B5EF4-FFF2-40B4-BE49-F238E27FC236}">
                    <a16:creationId xmlns:a16="http://schemas.microsoft.com/office/drawing/2014/main" id="{D0AB743E-13B5-4C2E-B6EB-70A1F2EB88D6}"/>
                  </a:ext>
                </a:extLst>
              </p:cNvPr>
              <p:cNvPicPr/>
              <p:nvPr/>
            </p:nvPicPr>
            <p:blipFill>
              <a:blip r:embed="rId5"/>
              <a:stretch>
                <a:fillRect/>
              </a:stretch>
            </p:blipFill>
            <p:spPr>
              <a:xfrm>
                <a:off x="777960" y="2401920"/>
                <a:ext cx="7249320" cy="3756600"/>
              </a:xfrm>
              <a:prstGeom prst="rect">
                <a:avLst/>
              </a:prstGeom>
            </p:spPr>
          </p:pic>
        </mc:Fallback>
      </mc:AlternateContent>
    </p:spTree>
    <p:extLst>
      <p:ext uri="{BB962C8B-B14F-4D97-AF65-F5344CB8AC3E}">
        <p14:creationId xmlns:p14="http://schemas.microsoft.com/office/powerpoint/2010/main" val="800207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a:xfrm>
            <a:off x="323859" y="1364512"/>
            <a:ext cx="11422821" cy="4351338"/>
          </a:xfrm>
        </p:spPr>
        <p:txBody>
          <a:bodyPr/>
          <a:lstStyle/>
          <a:p>
            <a:r>
              <a:rPr lang="es-GT" dirty="0"/>
              <a:t>Implementando Políticas de Enrutamiento</a:t>
            </a:r>
          </a:p>
          <a:p>
            <a:pPr lvl="1"/>
            <a:r>
              <a:rPr lang="es-GT" dirty="0"/>
              <a:t>Paso 1: Definir la política de enrutamiento bajo [</a:t>
            </a:r>
            <a:r>
              <a:rPr lang="es-GT" dirty="0" err="1"/>
              <a:t>edit</a:t>
            </a:r>
            <a:r>
              <a:rPr lang="es-GT" dirty="0"/>
              <a:t> </a:t>
            </a:r>
            <a:r>
              <a:rPr lang="es-GT" dirty="0" err="1"/>
              <a:t>policy-options</a:t>
            </a:r>
            <a:r>
              <a:rPr lang="es-GT" dirty="0"/>
              <a:t>]</a:t>
            </a:r>
            <a:endParaRPr lang="en-US" dirty="0"/>
          </a:p>
        </p:txBody>
      </p:sp>
      <p:pic>
        <p:nvPicPr>
          <p:cNvPr id="8" name="Picture 7">
            <a:extLst>
              <a:ext uri="{FF2B5EF4-FFF2-40B4-BE49-F238E27FC236}">
                <a16:creationId xmlns:a16="http://schemas.microsoft.com/office/drawing/2014/main" id="{C50F0133-2CD4-4E27-ACA8-F1BF6F079928}"/>
              </a:ext>
            </a:extLst>
          </p:cNvPr>
          <p:cNvPicPr>
            <a:picLocks noChangeAspect="1"/>
          </p:cNvPicPr>
          <p:nvPr/>
        </p:nvPicPr>
        <p:blipFill>
          <a:blip r:embed="rId3"/>
          <a:stretch>
            <a:fillRect/>
          </a:stretch>
        </p:blipFill>
        <p:spPr>
          <a:xfrm>
            <a:off x="6781800" y="2303513"/>
            <a:ext cx="2775125" cy="4046488"/>
          </a:xfrm>
          <a:prstGeom prst="rect">
            <a:avLst/>
          </a:prstGeom>
        </p:spPr>
      </p:pic>
      <p:pic>
        <p:nvPicPr>
          <p:cNvPr id="14" name="Picture 13">
            <a:extLst>
              <a:ext uri="{FF2B5EF4-FFF2-40B4-BE49-F238E27FC236}">
                <a16:creationId xmlns:a16="http://schemas.microsoft.com/office/drawing/2014/main" id="{CE2F2FE6-C3BD-4461-B5C9-B4DF237842B7}"/>
              </a:ext>
            </a:extLst>
          </p:cNvPr>
          <p:cNvPicPr>
            <a:picLocks noChangeAspect="1"/>
          </p:cNvPicPr>
          <p:nvPr/>
        </p:nvPicPr>
        <p:blipFill>
          <a:blip r:embed="rId4"/>
          <a:stretch>
            <a:fillRect/>
          </a:stretch>
        </p:blipFill>
        <p:spPr>
          <a:xfrm>
            <a:off x="1161057" y="2303513"/>
            <a:ext cx="4465090" cy="4046487"/>
          </a:xfrm>
          <a:prstGeom prst="rect">
            <a:avLst/>
          </a:prstGeom>
        </p:spPr>
      </p:pic>
      <p:cxnSp>
        <p:nvCxnSpPr>
          <p:cNvPr id="16" name="Straight Arrow Connector 15">
            <a:extLst>
              <a:ext uri="{FF2B5EF4-FFF2-40B4-BE49-F238E27FC236}">
                <a16:creationId xmlns:a16="http://schemas.microsoft.com/office/drawing/2014/main" id="{F15BDD45-4011-4EFC-9932-E6D3F0B00BFF}"/>
              </a:ext>
            </a:extLst>
          </p:cNvPr>
          <p:cNvCxnSpPr>
            <a:cxnSpLocks/>
          </p:cNvCxnSpPr>
          <p:nvPr/>
        </p:nvCxnSpPr>
        <p:spPr>
          <a:xfrm flipH="1">
            <a:off x="3911600" y="2603500"/>
            <a:ext cx="914400" cy="27940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80501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a:xfrm>
            <a:off x="323859" y="1364512"/>
            <a:ext cx="11422821" cy="4351338"/>
          </a:xfrm>
        </p:spPr>
        <p:txBody>
          <a:bodyPr/>
          <a:lstStyle/>
          <a:p>
            <a:r>
              <a:rPr lang="es-GT" dirty="0"/>
              <a:t>Implementando Políticas de Enrutamiento</a:t>
            </a:r>
          </a:p>
          <a:p>
            <a:pPr lvl="1"/>
            <a:r>
              <a:rPr lang="es-GT" sz="2000" dirty="0"/>
              <a:t>Paso 2: Aplicar la política de enrutamiento como de importación o </a:t>
            </a:r>
            <a:r>
              <a:rPr lang="es-GT" sz="2000" dirty="0" err="1"/>
              <a:t>exporacion</a:t>
            </a:r>
            <a:r>
              <a:rPr lang="es-GT" sz="2000" dirty="0"/>
              <a:t> a diferentes niveles (depende del protocolo)</a:t>
            </a:r>
          </a:p>
          <a:p>
            <a:pPr lvl="1"/>
            <a:r>
              <a:rPr lang="en-US" sz="2000" dirty="0"/>
              <a:t>Los </a:t>
            </a:r>
            <a:r>
              <a:rPr lang="en-US" sz="2000" dirty="0" err="1"/>
              <a:t>dispositivos</a:t>
            </a:r>
            <a:r>
              <a:rPr lang="en-US" sz="2000" dirty="0"/>
              <a:t> Junos OS </a:t>
            </a:r>
            <a:r>
              <a:rPr lang="en-US" sz="2000" dirty="0" err="1"/>
              <a:t>siempre</a:t>
            </a:r>
            <a:r>
              <a:rPr lang="en-US" sz="2000" dirty="0"/>
              <a:t> </a:t>
            </a:r>
            <a:r>
              <a:rPr lang="en-US" sz="2000" dirty="0" err="1"/>
              <a:t>aplican</a:t>
            </a:r>
            <a:r>
              <a:rPr lang="en-US" sz="2000" dirty="0"/>
              <a:t> </a:t>
            </a:r>
            <a:r>
              <a:rPr lang="en-US" sz="2000" dirty="0" err="1"/>
              <a:t>unicamente</a:t>
            </a:r>
            <a:r>
              <a:rPr lang="en-US" sz="2000" dirty="0"/>
              <a:t> la </a:t>
            </a:r>
            <a:r>
              <a:rPr lang="en-US" sz="2000" dirty="0" err="1"/>
              <a:t>politica</a:t>
            </a:r>
            <a:r>
              <a:rPr lang="en-US" sz="2000" dirty="0"/>
              <a:t> de </a:t>
            </a:r>
            <a:r>
              <a:rPr lang="en-US" sz="2000" dirty="0" err="1"/>
              <a:t>importacion</a:t>
            </a:r>
            <a:r>
              <a:rPr lang="en-US" sz="2000" dirty="0"/>
              <a:t> o </a:t>
            </a:r>
            <a:r>
              <a:rPr lang="en-US" sz="2000" dirty="0" err="1"/>
              <a:t>exportacion</a:t>
            </a:r>
            <a:r>
              <a:rPr lang="en-US" sz="2000" dirty="0"/>
              <a:t> </a:t>
            </a:r>
            <a:r>
              <a:rPr lang="en-US" sz="2000" dirty="0" err="1"/>
              <a:t>más</a:t>
            </a:r>
            <a:r>
              <a:rPr lang="en-US" sz="2000" dirty="0"/>
              <a:t> </a:t>
            </a:r>
            <a:r>
              <a:rPr lang="en-US" sz="2000" dirty="0" err="1"/>
              <a:t>especifica</a:t>
            </a:r>
            <a:endParaRPr lang="en-US" sz="2000" dirty="0"/>
          </a:p>
        </p:txBody>
      </p:sp>
      <p:pic>
        <p:nvPicPr>
          <p:cNvPr id="8" name="Picture 7">
            <a:extLst>
              <a:ext uri="{FF2B5EF4-FFF2-40B4-BE49-F238E27FC236}">
                <a16:creationId xmlns:a16="http://schemas.microsoft.com/office/drawing/2014/main" id="{C50F0133-2CD4-4E27-ACA8-F1BF6F079928}"/>
              </a:ext>
            </a:extLst>
          </p:cNvPr>
          <p:cNvPicPr>
            <a:picLocks noChangeAspect="1"/>
          </p:cNvPicPr>
          <p:nvPr/>
        </p:nvPicPr>
        <p:blipFill>
          <a:blip r:embed="rId3"/>
          <a:stretch>
            <a:fillRect/>
          </a:stretch>
        </p:blipFill>
        <p:spPr>
          <a:xfrm>
            <a:off x="7366000" y="2733786"/>
            <a:ext cx="2419526" cy="3527979"/>
          </a:xfrm>
          <a:prstGeom prst="rect">
            <a:avLst/>
          </a:prstGeom>
        </p:spPr>
      </p:pic>
      <p:pic>
        <p:nvPicPr>
          <p:cNvPr id="6" name="Picture 5">
            <a:extLst>
              <a:ext uri="{FF2B5EF4-FFF2-40B4-BE49-F238E27FC236}">
                <a16:creationId xmlns:a16="http://schemas.microsoft.com/office/drawing/2014/main" id="{987B8F71-5D54-4823-9049-4CF4D6E4CCC9}"/>
              </a:ext>
            </a:extLst>
          </p:cNvPr>
          <p:cNvPicPr>
            <a:picLocks noChangeAspect="1"/>
          </p:cNvPicPr>
          <p:nvPr/>
        </p:nvPicPr>
        <p:blipFill>
          <a:blip r:embed="rId4"/>
          <a:stretch>
            <a:fillRect/>
          </a:stretch>
        </p:blipFill>
        <p:spPr>
          <a:xfrm>
            <a:off x="1642989" y="3088489"/>
            <a:ext cx="4097411" cy="3169365"/>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990F675-97E7-463C-989B-C019796C421E}"/>
                  </a:ext>
                </a:extLst>
              </p14:cNvPr>
              <p14:cNvContentPartPr/>
              <p14:nvPr/>
            </p14:nvContentPartPr>
            <p14:xfrm>
              <a:off x="2092320" y="3631320"/>
              <a:ext cx="3852000" cy="568800"/>
            </p14:xfrm>
          </p:contentPart>
        </mc:Choice>
        <mc:Fallback>
          <p:pic>
            <p:nvPicPr>
              <p:cNvPr id="5" name="Ink 4">
                <a:extLst>
                  <a:ext uri="{FF2B5EF4-FFF2-40B4-BE49-F238E27FC236}">
                    <a16:creationId xmlns:a16="http://schemas.microsoft.com/office/drawing/2014/main" id="{8990F675-97E7-463C-989B-C019796C421E}"/>
                  </a:ext>
                </a:extLst>
              </p:cNvPr>
              <p:cNvPicPr/>
              <p:nvPr/>
            </p:nvPicPr>
            <p:blipFill>
              <a:blip r:embed="rId6"/>
              <a:stretch>
                <a:fillRect/>
              </a:stretch>
            </p:blipFill>
            <p:spPr>
              <a:xfrm>
                <a:off x="2082960" y="3621960"/>
                <a:ext cx="3870720" cy="587520"/>
              </a:xfrm>
              <a:prstGeom prst="rect">
                <a:avLst/>
              </a:prstGeom>
            </p:spPr>
          </p:pic>
        </mc:Fallback>
      </mc:AlternateContent>
    </p:spTree>
    <p:extLst>
      <p:ext uri="{BB962C8B-B14F-4D97-AF65-F5344CB8AC3E}">
        <p14:creationId xmlns:p14="http://schemas.microsoft.com/office/powerpoint/2010/main" val="2918442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ES" dirty="0"/>
              <a:t>Flujo de políticas de enrutamiento: Procesamiento de políticas</a:t>
            </a:r>
          </a:p>
          <a:p>
            <a:pPr marL="53975" lvl="1" indent="0">
              <a:buNone/>
            </a:pPr>
            <a:r>
              <a:rPr lang="es-ES" sz="2000" dirty="0"/>
              <a:t>Puede encadenar políticas de enrutamiento juntas</a:t>
            </a:r>
          </a:p>
          <a:p>
            <a:pPr lvl="1"/>
            <a:r>
              <a:rPr lang="es-ES" sz="2000" dirty="0"/>
              <a:t>La evaluación procede de izquierda a derecha hasta que el software llega a una acción final de aceptar o rechazar</a:t>
            </a:r>
          </a:p>
          <a:p>
            <a:pPr lvl="1"/>
            <a:r>
              <a:rPr lang="es-ES" sz="2000" dirty="0"/>
              <a:t>El procesamiento de políticas se detiene una vez que una ruta cumple una acción de finalización, a menos que esté agrupando políticas con operadores booleanos</a:t>
            </a:r>
            <a:endParaRPr lang="en-US" sz="2000" dirty="0"/>
          </a:p>
        </p:txBody>
      </p:sp>
      <p:pic>
        <p:nvPicPr>
          <p:cNvPr id="6" name="Picture 5">
            <a:extLst>
              <a:ext uri="{FF2B5EF4-FFF2-40B4-BE49-F238E27FC236}">
                <a16:creationId xmlns:a16="http://schemas.microsoft.com/office/drawing/2014/main" id="{24F29101-7535-4A80-A21C-A28BE2E99C29}"/>
              </a:ext>
            </a:extLst>
          </p:cNvPr>
          <p:cNvPicPr>
            <a:picLocks noChangeAspect="1"/>
          </p:cNvPicPr>
          <p:nvPr/>
        </p:nvPicPr>
        <p:blipFill>
          <a:blip r:embed="rId3"/>
          <a:stretch>
            <a:fillRect/>
          </a:stretch>
        </p:blipFill>
        <p:spPr>
          <a:xfrm>
            <a:off x="91354" y="3673101"/>
            <a:ext cx="7763958" cy="2676899"/>
          </a:xfrm>
          <a:prstGeom prst="rect">
            <a:avLst/>
          </a:prstGeom>
        </p:spPr>
      </p:pic>
      <p:pic>
        <p:nvPicPr>
          <p:cNvPr id="7" name="Picture 6">
            <a:extLst>
              <a:ext uri="{FF2B5EF4-FFF2-40B4-BE49-F238E27FC236}">
                <a16:creationId xmlns:a16="http://schemas.microsoft.com/office/drawing/2014/main" id="{6249B438-5200-45C3-9507-CBB5685F8BBF}"/>
              </a:ext>
            </a:extLst>
          </p:cNvPr>
          <p:cNvPicPr>
            <a:picLocks noChangeAspect="1"/>
          </p:cNvPicPr>
          <p:nvPr/>
        </p:nvPicPr>
        <p:blipFill>
          <a:blip r:embed="rId4"/>
          <a:stretch>
            <a:fillRect/>
          </a:stretch>
        </p:blipFill>
        <p:spPr>
          <a:xfrm>
            <a:off x="8393713" y="3270738"/>
            <a:ext cx="3144226" cy="3207111"/>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CBE8462-89C2-44BD-B58F-E7F1149A8EFB}"/>
                  </a:ext>
                </a:extLst>
              </p14:cNvPr>
              <p14:cNvContentPartPr/>
              <p14:nvPr/>
            </p14:nvContentPartPr>
            <p14:xfrm>
              <a:off x="1140480" y="3671280"/>
              <a:ext cx="10130040" cy="3115080"/>
            </p14:xfrm>
          </p:contentPart>
        </mc:Choice>
        <mc:Fallback>
          <p:pic>
            <p:nvPicPr>
              <p:cNvPr id="5" name="Ink 4">
                <a:extLst>
                  <a:ext uri="{FF2B5EF4-FFF2-40B4-BE49-F238E27FC236}">
                    <a16:creationId xmlns:a16="http://schemas.microsoft.com/office/drawing/2014/main" id="{0CBE8462-89C2-44BD-B58F-E7F1149A8EFB}"/>
                  </a:ext>
                </a:extLst>
              </p:cNvPr>
              <p:cNvPicPr/>
              <p:nvPr/>
            </p:nvPicPr>
            <p:blipFill>
              <a:blip r:embed="rId6"/>
              <a:stretch>
                <a:fillRect/>
              </a:stretch>
            </p:blipFill>
            <p:spPr>
              <a:xfrm>
                <a:off x="1131120" y="3661920"/>
                <a:ext cx="10148760" cy="3133800"/>
              </a:xfrm>
              <a:prstGeom prst="rect">
                <a:avLst/>
              </a:prstGeom>
            </p:spPr>
          </p:pic>
        </mc:Fallback>
      </mc:AlternateContent>
    </p:spTree>
    <p:extLst>
      <p:ext uri="{BB962C8B-B14F-4D97-AF65-F5344CB8AC3E}">
        <p14:creationId xmlns:p14="http://schemas.microsoft.com/office/powerpoint/2010/main" val="380646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ES" dirty="0"/>
              <a:t>Flujo de políticas de enrutamiento: políticas individuales</a:t>
            </a:r>
          </a:p>
          <a:p>
            <a:pPr lvl="1"/>
            <a:r>
              <a:rPr lang="es-ES" sz="2000" dirty="0"/>
              <a:t>Las pólizas individuales pueden comprender varios términos</a:t>
            </a:r>
          </a:p>
          <a:p>
            <a:pPr lvl="1"/>
            <a:r>
              <a:rPr lang="es-ES" sz="2000" dirty="0"/>
              <a:t>Los términos son pares de coincidencias y acciones individuales que puede nombrar de forma numérica o simbólica.</a:t>
            </a:r>
          </a:p>
          <a:p>
            <a:pPr lvl="2"/>
            <a:r>
              <a:rPr lang="es-ES" dirty="0"/>
              <a:t>El software comprueba cada término para sus criterios de coincidencia</a:t>
            </a:r>
          </a:p>
          <a:p>
            <a:pPr marL="344488" lvl="2" indent="0">
              <a:buNone/>
            </a:pPr>
            <a:endParaRPr lang="en-US" sz="1600" dirty="0"/>
          </a:p>
        </p:txBody>
      </p:sp>
      <p:pic>
        <p:nvPicPr>
          <p:cNvPr id="6" name="Picture 5">
            <a:extLst>
              <a:ext uri="{FF2B5EF4-FFF2-40B4-BE49-F238E27FC236}">
                <a16:creationId xmlns:a16="http://schemas.microsoft.com/office/drawing/2014/main" id="{3BDB0C73-B4CE-47C4-81AC-4357323A7F14}"/>
              </a:ext>
            </a:extLst>
          </p:cNvPr>
          <p:cNvPicPr>
            <a:picLocks noChangeAspect="1"/>
          </p:cNvPicPr>
          <p:nvPr/>
        </p:nvPicPr>
        <p:blipFill>
          <a:blip r:embed="rId3"/>
          <a:stretch>
            <a:fillRect/>
          </a:stretch>
        </p:blipFill>
        <p:spPr>
          <a:xfrm>
            <a:off x="1207413" y="3105402"/>
            <a:ext cx="9456674" cy="3244598"/>
          </a:xfrm>
          <a:prstGeom prst="rect">
            <a:avLst/>
          </a:prstGeom>
        </p:spPr>
      </p:pic>
      <p:sp>
        <p:nvSpPr>
          <p:cNvPr id="7" name="Rectangle 6">
            <a:extLst>
              <a:ext uri="{FF2B5EF4-FFF2-40B4-BE49-F238E27FC236}">
                <a16:creationId xmlns:a16="http://schemas.microsoft.com/office/drawing/2014/main" id="{63E4DCF8-617B-4C8D-BDFC-1BFBECA69DCC}"/>
              </a:ext>
            </a:extLst>
          </p:cNvPr>
          <p:cNvSpPr/>
          <p:nvPr/>
        </p:nvSpPr>
        <p:spPr>
          <a:xfrm>
            <a:off x="2537460" y="3284220"/>
            <a:ext cx="1066800" cy="4343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F1ED53-D7CD-4475-9DE5-86BD7B367133}"/>
              </a:ext>
            </a:extLst>
          </p:cNvPr>
          <p:cNvSpPr/>
          <p:nvPr/>
        </p:nvSpPr>
        <p:spPr>
          <a:xfrm>
            <a:off x="2720340" y="3771900"/>
            <a:ext cx="731520" cy="3657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820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ES" dirty="0"/>
              <a:t>Flujo de políticas de enrutamiento: políticas individuales</a:t>
            </a:r>
          </a:p>
          <a:p>
            <a:pPr lvl="1"/>
            <a:r>
              <a:rPr lang="es-ES" sz="2000" dirty="0"/>
              <a:t>Las pólizas individuales pueden comprender varios términos</a:t>
            </a:r>
          </a:p>
          <a:p>
            <a:pPr lvl="1"/>
            <a:r>
              <a:rPr lang="es-ES" sz="2000" dirty="0"/>
              <a:t>Los términos son pares de coincidencias y acciones individuales que puede nombrar de forma numérica o simbólica.</a:t>
            </a:r>
          </a:p>
          <a:p>
            <a:pPr lvl="2"/>
            <a:r>
              <a:rPr lang="es-ES" dirty="0"/>
              <a:t>Cuando ocurre una coincidencia, el software realiza la acción asociada</a:t>
            </a:r>
          </a:p>
        </p:txBody>
      </p:sp>
      <p:pic>
        <p:nvPicPr>
          <p:cNvPr id="7" name="Picture 6">
            <a:extLst>
              <a:ext uri="{FF2B5EF4-FFF2-40B4-BE49-F238E27FC236}">
                <a16:creationId xmlns:a16="http://schemas.microsoft.com/office/drawing/2014/main" id="{8D8BAC61-4640-463D-A40C-5FE7AC14C948}"/>
              </a:ext>
            </a:extLst>
          </p:cNvPr>
          <p:cNvPicPr>
            <a:picLocks noChangeAspect="1"/>
          </p:cNvPicPr>
          <p:nvPr/>
        </p:nvPicPr>
        <p:blipFill>
          <a:blip r:embed="rId3"/>
          <a:stretch>
            <a:fillRect/>
          </a:stretch>
        </p:blipFill>
        <p:spPr>
          <a:xfrm>
            <a:off x="1207413" y="3105402"/>
            <a:ext cx="9456674" cy="3244598"/>
          </a:xfrm>
          <a:prstGeom prst="rect">
            <a:avLst/>
          </a:prstGeom>
        </p:spPr>
      </p:pic>
      <p:sp>
        <p:nvSpPr>
          <p:cNvPr id="8" name="Rectangle 7">
            <a:extLst>
              <a:ext uri="{FF2B5EF4-FFF2-40B4-BE49-F238E27FC236}">
                <a16:creationId xmlns:a16="http://schemas.microsoft.com/office/drawing/2014/main" id="{0DB727BE-149D-463E-8C29-75F9D698AD28}"/>
              </a:ext>
            </a:extLst>
          </p:cNvPr>
          <p:cNvSpPr/>
          <p:nvPr/>
        </p:nvSpPr>
        <p:spPr>
          <a:xfrm>
            <a:off x="3688080" y="4145280"/>
            <a:ext cx="1295400" cy="32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03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ES" dirty="0"/>
              <a:t>Flujo de políticas de enrutamiento: políticas individuales</a:t>
            </a:r>
          </a:p>
          <a:p>
            <a:pPr lvl="1"/>
            <a:r>
              <a:rPr lang="es-ES" sz="2000" dirty="0"/>
              <a:t>Las pólizas individuales pueden comprender varios términos</a:t>
            </a:r>
          </a:p>
          <a:p>
            <a:pPr lvl="1"/>
            <a:r>
              <a:rPr lang="es-ES" sz="2000" dirty="0"/>
              <a:t>Los términos son pares de coincidencias y acciones individuales que puede nombrar de forma numérica o simbólica.</a:t>
            </a:r>
          </a:p>
          <a:p>
            <a:pPr lvl="2"/>
            <a:r>
              <a:rPr lang="es-ES" dirty="0"/>
              <a:t>Si no existe ninguna coincidencia en el primer término, el software verifica el segundo término. </a:t>
            </a:r>
            <a:endParaRPr lang="en-US" dirty="0"/>
          </a:p>
        </p:txBody>
      </p:sp>
      <p:pic>
        <p:nvPicPr>
          <p:cNvPr id="7" name="Picture 6">
            <a:extLst>
              <a:ext uri="{FF2B5EF4-FFF2-40B4-BE49-F238E27FC236}">
                <a16:creationId xmlns:a16="http://schemas.microsoft.com/office/drawing/2014/main" id="{8D8BAC61-4640-463D-A40C-5FE7AC14C948}"/>
              </a:ext>
            </a:extLst>
          </p:cNvPr>
          <p:cNvPicPr>
            <a:picLocks noChangeAspect="1"/>
          </p:cNvPicPr>
          <p:nvPr/>
        </p:nvPicPr>
        <p:blipFill>
          <a:blip r:embed="rId3"/>
          <a:stretch>
            <a:fillRect/>
          </a:stretch>
        </p:blipFill>
        <p:spPr>
          <a:xfrm>
            <a:off x="1207413" y="3105402"/>
            <a:ext cx="9456674" cy="3244598"/>
          </a:xfrm>
          <a:prstGeom prst="rect">
            <a:avLst/>
          </a:prstGeom>
        </p:spPr>
      </p:pic>
      <p:sp>
        <p:nvSpPr>
          <p:cNvPr id="6" name="Rectangle 5">
            <a:extLst>
              <a:ext uri="{FF2B5EF4-FFF2-40B4-BE49-F238E27FC236}">
                <a16:creationId xmlns:a16="http://schemas.microsoft.com/office/drawing/2014/main" id="{15020EB3-1D09-4D23-8277-7625C1BC25AA}"/>
              </a:ext>
            </a:extLst>
          </p:cNvPr>
          <p:cNvSpPr/>
          <p:nvPr/>
        </p:nvSpPr>
        <p:spPr>
          <a:xfrm>
            <a:off x="2689860" y="4564380"/>
            <a:ext cx="769620" cy="3429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966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ES" dirty="0"/>
              <a:t>Flujo de políticas de enrutamiento: políticas individuales</a:t>
            </a:r>
          </a:p>
          <a:p>
            <a:pPr lvl="1"/>
            <a:r>
              <a:rPr lang="es-ES" sz="2000" dirty="0"/>
              <a:t>Las pólizas individuales pueden comprender varios términos</a:t>
            </a:r>
          </a:p>
          <a:p>
            <a:pPr lvl="1"/>
            <a:r>
              <a:rPr lang="es-ES" sz="2000" dirty="0"/>
              <a:t>Los términos son pares de coincidencias y acciones individuales que puede nombrar de forma numérica o simbólica.</a:t>
            </a:r>
          </a:p>
          <a:p>
            <a:pPr lvl="2"/>
            <a:r>
              <a:rPr lang="es-ES" dirty="0"/>
              <a:t>Si no existe ninguna coincidencia en el segundo término, Junos OS verifica el tercer término</a:t>
            </a:r>
          </a:p>
        </p:txBody>
      </p:sp>
      <p:pic>
        <p:nvPicPr>
          <p:cNvPr id="7" name="Picture 6">
            <a:extLst>
              <a:ext uri="{FF2B5EF4-FFF2-40B4-BE49-F238E27FC236}">
                <a16:creationId xmlns:a16="http://schemas.microsoft.com/office/drawing/2014/main" id="{8D8BAC61-4640-463D-A40C-5FE7AC14C948}"/>
              </a:ext>
            </a:extLst>
          </p:cNvPr>
          <p:cNvPicPr>
            <a:picLocks noChangeAspect="1"/>
          </p:cNvPicPr>
          <p:nvPr/>
        </p:nvPicPr>
        <p:blipFill>
          <a:blip r:embed="rId3"/>
          <a:stretch>
            <a:fillRect/>
          </a:stretch>
        </p:blipFill>
        <p:spPr>
          <a:xfrm>
            <a:off x="1207413" y="3105402"/>
            <a:ext cx="9456674" cy="3244598"/>
          </a:xfrm>
          <a:prstGeom prst="rect">
            <a:avLst/>
          </a:prstGeom>
        </p:spPr>
      </p:pic>
      <p:sp>
        <p:nvSpPr>
          <p:cNvPr id="6" name="Rectangle 5">
            <a:extLst>
              <a:ext uri="{FF2B5EF4-FFF2-40B4-BE49-F238E27FC236}">
                <a16:creationId xmlns:a16="http://schemas.microsoft.com/office/drawing/2014/main" id="{67598F73-BA59-479E-A814-8D0B05D6E747}"/>
              </a:ext>
            </a:extLst>
          </p:cNvPr>
          <p:cNvSpPr/>
          <p:nvPr/>
        </p:nvSpPr>
        <p:spPr>
          <a:xfrm>
            <a:off x="2674620" y="5322038"/>
            <a:ext cx="769620" cy="3429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27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Tipos de Políticas de Enrutamiento</a:t>
            </a:r>
          </a:p>
          <a:p>
            <a:pPr lvl="1"/>
            <a:r>
              <a:rPr lang="es-ES" dirty="0"/>
              <a:t>Cambiar las rutas que están disponibles en la tabla de enrutamiento</a:t>
            </a:r>
          </a:p>
          <a:p>
            <a:pPr lvl="1"/>
            <a:r>
              <a:rPr lang="es-ES" dirty="0"/>
              <a:t>Afecta el proceso de selección de ruta local</a:t>
            </a:r>
          </a:p>
          <a:p>
            <a:pPr lvl="1"/>
            <a:r>
              <a:rPr lang="es-ES" dirty="0"/>
              <a:t>Elijen qué rutas activas exportar y modifican los atributos de esas rutas</a:t>
            </a:r>
          </a:p>
          <a:p>
            <a:pPr lvl="1"/>
            <a:r>
              <a:rPr lang="es-ES" dirty="0"/>
              <a:t>No se puede provocar la exportación de rutas inactivas</a:t>
            </a:r>
            <a:endParaRPr lang="es-GT" dirty="0"/>
          </a:p>
          <a:p>
            <a:endParaRPr lang="en-US" dirty="0"/>
          </a:p>
        </p:txBody>
      </p:sp>
      <p:pic>
        <p:nvPicPr>
          <p:cNvPr id="6" name="Picture 5">
            <a:extLst>
              <a:ext uri="{FF2B5EF4-FFF2-40B4-BE49-F238E27FC236}">
                <a16:creationId xmlns:a16="http://schemas.microsoft.com/office/drawing/2014/main" id="{42889116-A951-46F7-9B09-DD56F7444928}"/>
              </a:ext>
            </a:extLst>
          </p:cNvPr>
          <p:cNvPicPr>
            <a:picLocks noChangeAspect="1"/>
          </p:cNvPicPr>
          <p:nvPr/>
        </p:nvPicPr>
        <p:blipFill>
          <a:blip r:embed="rId3"/>
          <a:stretch>
            <a:fillRect/>
          </a:stretch>
        </p:blipFill>
        <p:spPr>
          <a:xfrm>
            <a:off x="453361" y="3429000"/>
            <a:ext cx="8061052" cy="3200516"/>
          </a:xfrm>
          <a:prstGeom prst="rect">
            <a:avLst/>
          </a:prstGeom>
        </p:spPr>
      </p:pic>
      <p:sp>
        <p:nvSpPr>
          <p:cNvPr id="8" name="TextBox 7">
            <a:extLst>
              <a:ext uri="{FF2B5EF4-FFF2-40B4-BE49-F238E27FC236}">
                <a16:creationId xmlns:a16="http://schemas.microsoft.com/office/drawing/2014/main" id="{3D7244E5-1E8E-499E-ACB2-C3E8B3677718}"/>
              </a:ext>
            </a:extLst>
          </p:cNvPr>
          <p:cNvSpPr txBox="1"/>
          <p:nvPr/>
        </p:nvSpPr>
        <p:spPr>
          <a:xfrm>
            <a:off x="8698267" y="3540181"/>
            <a:ext cx="3224226" cy="2862322"/>
          </a:xfrm>
          <a:prstGeom prst="rect">
            <a:avLst/>
          </a:prstGeom>
          <a:solidFill>
            <a:srgbClr val="0097A4"/>
          </a:solidFill>
        </p:spPr>
        <p:txBody>
          <a:bodyPr wrap="square">
            <a:spAutoFit/>
          </a:bodyPr>
          <a:lstStyle/>
          <a:p>
            <a:r>
              <a:rPr lang="en-US" sz="2000" dirty="0">
                <a:solidFill>
                  <a:schemeClr val="bg1"/>
                </a:solidFill>
              </a:rPr>
              <a:t>Tiene una </a:t>
            </a:r>
            <a:r>
              <a:rPr lang="en-US" sz="2000" dirty="0" err="1">
                <a:solidFill>
                  <a:schemeClr val="bg1"/>
                </a:solidFill>
              </a:rPr>
              <a:t>ruta</a:t>
            </a:r>
            <a:r>
              <a:rPr lang="en-US" sz="2000" dirty="0">
                <a:solidFill>
                  <a:schemeClr val="bg1"/>
                </a:solidFill>
              </a:rPr>
              <a:t> OSPF con </a:t>
            </a:r>
            <a:r>
              <a:rPr lang="en-US" sz="2000" dirty="0" err="1">
                <a:solidFill>
                  <a:schemeClr val="bg1"/>
                </a:solidFill>
              </a:rPr>
              <a:t>preferencia</a:t>
            </a:r>
            <a:r>
              <a:rPr lang="en-US" sz="2000" dirty="0">
                <a:solidFill>
                  <a:schemeClr val="bg1"/>
                </a:solidFill>
              </a:rPr>
              <a:t> 10 y una </a:t>
            </a:r>
            <a:r>
              <a:rPr lang="en-US" sz="2000" dirty="0" err="1">
                <a:solidFill>
                  <a:schemeClr val="bg1"/>
                </a:solidFill>
              </a:rPr>
              <a:t>ruta</a:t>
            </a:r>
            <a:r>
              <a:rPr lang="en-US" sz="2000" dirty="0">
                <a:solidFill>
                  <a:schemeClr val="bg1"/>
                </a:solidFill>
              </a:rPr>
              <a:t> BGP con </a:t>
            </a:r>
            <a:r>
              <a:rPr lang="en-US" sz="2000" dirty="0" err="1">
                <a:solidFill>
                  <a:schemeClr val="bg1"/>
                </a:solidFill>
              </a:rPr>
              <a:t>preferencia</a:t>
            </a:r>
            <a:r>
              <a:rPr lang="en-US" sz="2000" dirty="0">
                <a:solidFill>
                  <a:schemeClr val="bg1"/>
                </a:solidFill>
              </a:rPr>
              <a:t> 170 para </a:t>
            </a:r>
            <a:r>
              <a:rPr lang="en-US" sz="2000" dirty="0" err="1">
                <a:solidFill>
                  <a:schemeClr val="bg1"/>
                </a:solidFill>
              </a:rPr>
              <a:t>el</a:t>
            </a:r>
            <a:r>
              <a:rPr lang="en-US" sz="2000" dirty="0">
                <a:solidFill>
                  <a:schemeClr val="bg1"/>
                </a:solidFill>
              </a:rPr>
              <a:t> </a:t>
            </a:r>
            <a:r>
              <a:rPr lang="en-US" sz="2000" dirty="0" err="1">
                <a:solidFill>
                  <a:schemeClr val="bg1"/>
                </a:solidFill>
              </a:rPr>
              <a:t>mismo</a:t>
            </a:r>
            <a:r>
              <a:rPr lang="en-US" sz="2000" dirty="0">
                <a:solidFill>
                  <a:schemeClr val="bg1"/>
                </a:solidFill>
              </a:rPr>
              <a:t> </a:t>
            </a:r>
            <a:r>
              <a:rPr lang="en-US" sz="2000" dirty="0" err="1">
                <a:solidFill>
                  <a:schemeClr val="bg1"/>
                </a:solidFill>
              </a:rPr>
              <a:t>prefijo</a:t>
            </a:r>
            <a:r>
              <a:rPr lang="en-US" sz="2000" dirty="0">
                <a:solidFill>
                  <a:schemeClr val="bg1"/>
                </a:solidFill>
              </a:rPr>
              <a:t>. Una </a:t>
            </a:r>
            <a:r>
              <a:rPr lang="en-US" sz="2000" dirty="0" err="1">
                <a:solidFill>
                  <a:schemeClr val="bg1"/>
                </a:solidFill>
              </a:rPr>
              <a:t>política</a:t>
            </a:r>
            <a:r>
              <a:rPr lang="en-US" sz="2000" dirty="0">
                <a:solidFill>
                  <a:schemeClr val="bg1"/>
                </a:solidFill>
              </a:rPr>
              <a:t> de </a:t>
            </a:r>
            <a:r>
              <a:rPr lang="en-US" sz="2000" dirty="0" err="1">
                <a:solidFill>
                  <a:schemeClr val="bg1"/>
                </a:solidFill>
              </a:rPr>
              <a:t>exportación</a:t>
            </a:r>
            <a:r>
              <a:rPr lang="en-US" sz="2000" dirty="0">
                <a:solidFill>
                  <a:schemeClr val="bg1"/>
                </a:solidFill>
              </a:rPr>
              <a:t> </a:t>
            </a:r>
            <a:r>
              <a:rPr lang="en-US" sz="2000" dirty="0" err="1">
                <a:solidFill>
                  <a:schemeClr val="bg1"/>
                </a:solidFill>
              </a:rPr>
              <a:t>determina</a:t>
            </a:r>
            <a:r>
              <a:rPr lang="en-US" sz="2000" dirty="0">
                <a:solidFill>
                  <a:schemeClr val="bg1"/>
                </a:solidFill>
              </a:rPr>
              <a:t> </a:t>
            </a:r>
            <a:r>
              <a:rPr lang="en-US" sz="2000" dirty="0" err="1">
                <a:solidFill>
                  <a:schemeClr val="bg1"/>
                </a:solidFill>
              </a:rPr>
              <a:t>si</a:t>
            </a:r>
            <a:r>
              <a:rPr lang="en-US" sz="2000" dirty="0">
                <a:solidFill>
                  <a:schemeClr val="bg1"/>
                </a:solidFill>
              </a:rPr>
              <a:t> </a:t>
            </a:r>
            <a:r>
              <a:rPr lang="en-US" sz="2000" dirty="0" err="1">
                <a:solidFill>
                  <a:schemeClr val="bg1"/>
                </a:solidFill>
              </a:rPr>
              <a:t>enviar</a:t>
            </a:r>
            <a:r>
              <a:rPr lang="en-US" sz="2000" dirty="0">
                <a:solidFill>
                  <a:schemeClr val="bg1"/>
                </a:solidFill>
              </a:rPr>
              <a:t> la </a:t>
            </a:r>
            <a:r>
              <a:rPr lang="en-US" sz="2000" dirty="0" err="1">
                <a:solidFill>
                  <a:schemeClr val="bg1"/>
                </a:solidFill>
              </a:rPr>
              <a:t>ruta</a:t>
            </a:r>
            <a:r>
              <a:rPr lang="en-US" sz="2000" dirty="0">
                <a:solidFill>
                  <a:schemeClr val="bg1"/>
                </a:solidFill>
              </a:rPr>
              <a:t> OSPF </a:t>
            </a:r>
            <a:r>
              <a:rPr lang="en-US" sz="2000" dirty="0" err="1">
                <a:solidFill>
                  <a:schemeClr val="bg1"/>
                </a:solidFill>
              </a:rPr>
              <a:t>activa</a:t>
            </a:r>
            <a:r>
              <a:rPr lang="en-US" sz="2000" dirty="0">
                <a:solidFill>
                  <a:schemeClr val="bg1"/>
                </a:solidFill>
              </a:rPr>
              <a:t> y </a:t>
            </a:r>
            <a:r>
              <a:rPr lang="en-US" sz="2000" dirty="0" err="1">
                <a:solidFill>
                  <a:schemeClr val="bg1"/>
                </a:solidFill>
              </a:rPr>
              <a:t>modifica</a:t>
            </a:r>
            <a:r>
              <a:rPr lang="en-US" sz="2000" dirty="0">
                <a:solidFill>
                  <a:schemeClr val="bg1"/>
                </a:solidFill>
              </a:rPr>
              <a:t> los </a:t>
            </a:r>
            <a:r>
              <a:rPr lang="en-US" sz="2000" dirty="0" err="1">
                <a:solidFill>
                  <a:schemeClr val="bg1"/>
                </a:solidFill>
              </a:rPr>
              <a:t>atributos</a:t>
            </a:r>
            <a:r>
              <a:rPr lang="en-US" sz="2000" dirty="0">
                <a:solidFill>
                  <a:schemeClr val="bg1"/>
                </a:solidFill>
              </a:rPr>
              <a:t> de la </a:t>
            </a:r>
            <a:r>
              <a:rPr lang="en-US" sz="2000" dirty="0" err="1">
                <a:solidFill>
                  <a:schemeClr val="bg1"/>
                </a:solidFill>
              </a:rPr>
              <a:t>ruta</a:t>
            </a:r>
            <a:r>
              <a:rPr lang="en-US" sz="2000" dirty="0">
                <a:solidFill>
                  <a:schemeClr val="bg1"/>
                </a:solidFill>
              </a:rPr>
              <a:t> a </a:t>
            </a:r>
            <a:r>
              <a:rPr lang="en-US" sz="2000" dirty="0" err="1">
                <a:solidFill>
                  <a:schemeClr val="bg1"/>
                </a:solidFill>
              </a:rPr>
              <a:t>medida</a:t>
            </a:r>
            <a:r>
              <a:rPr lang="en-US" sz="2000" dirty="0">
                <a:solidFill>
                  <a:schemeClr val="bg1"/>
                </a:solidFill>
              </a:rPr>
              <a:t> que </a:t>
            </a:r>
            <a:r>
              <a:rPr lang="en-US" sz="2000" dirty="0" err="1">
                <a:solidFill>
                  <a:schemeClr val="bg1"/>
                </a:solidFill>
              </a:rPr>
              <a:t>el</a:t>
            </a:r>
            <a:r>
              <a:rPr lang="en-US" sz="2000" dirty="0">
                <a:solidFill>
                  <a:schemeClr val="bg1"/>
                </a:solidFill>
              </a:rPr>
              <a:t> software la </a:t>
            </a:r>
            <a:r>
              <a:rPr lang="en-US" sz="2000" dirty="0" err="1">
                <a:solidFill>
                  <a:schemeClr val="bg1"/>
                </a:solidFill>
              </a:rPr>
              <a:t>envía</a:t>
            </a:r>
            <a:r>
              <a:rPr lang="en-US" sz="2000" dirty="0">
                <a:solidFill>
                  <a:schemeClr val="bg1"/>
                </a:solidFill>
              </a:rPr>
              <a:t>.</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DE81379-0180-4F05-B3BF-C24B6B217B48}"/>
                  </a:ext>
                </a:extLst>
              </p14:cNvPr>
              <p14:cNvContentPartPr/>
              <p14:nvPr/>
            </p14:nvContentPartPr>
            <p14:xfrm>
              <a:off x="3596040" y="4104720"/>
              <a:ext cx="1619640" cy="864360"/>
            </p14:xfrm>
          </p:contentPart>
        </mc:Choice>
        <mc:Fallback>
          <p:pic>
            <p:nvPicPr>
              <p:cNvPr id="5" name="Ink 4">
                <a:extLst>
                  <a:ext uri="{FF2B5EF4-FFF2-40B4-BE49-F238E27FC236}">
                    <a16:creationId xmlns:a16="http://schemas.microsoft.com/office/drawing/2014/main" id="{3DE81379-0180-4F05-B3BF-C24B6B217B48}"/>
                  </a:ext>
                </a:extLst>
              </p:cNvPr>
              <p:cNvPicPr/>
              <p:nvPr/>
            </p:nvPicPr>
            <p:blipFill>
              <a:blip r:embed="rId5"/>
              <a:stretch>
                <a:fillRect/>
              </a:stretch>
            </p:blipFill>
            <p:spPr>
              <a:xfrm>
                <a:off x="3586680" y="4095360"/>
                <a:ext cx="1638360" cy="883080"/>
              </a:xfrm>
              <a:prstGeom prst="rect">
                <a:avLst/>
              </a:prstGeom>
            </p:spPr>
          </p:pic>
        </mc:Fallback>
      </mc:AlternateContent>
    </p:spTree>
    <p:extLst>
      <p:ext uri="{BB962C8B-B14F-4D97-AF65-F5344CB8AC3E}">
        <p14:creationId xmlns:p14="http://schemas.microsoft.com/office/powerpoint/2010/main" val="2970107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ES" dirty="0"/>
              <a:t>Flujo de políticas de enrutamiento: políticas individuales</a:t>
            </a:r>
          </a:p>
          <a:p>
            <a:pPr lvl="1"/>
            <a:r>
              <a:rPr lang="es-ES" sz="1850" dirty="0"/>
              <a:t>Las pólizas individuales pueden comprender varios términos</a:t>
            </a:r>
          </a:p>
          <a:p>
            <a:pPr lvl="1"/>
            <a:r>
              <a:rPr lang="es-ES" sz="1850" dirty="0"/>
              <a:t>Los términos son pares de coincidencias y acciones individuales que puede nombrar de forma numérica o simbólica.</a:t>
            </a:r>
          </a:p>
          <a:p>
            <a:pPr lvl="2"/>
            <a:r>
              <a:rPr lang="es-ES" sz="1850" dirty="0"/>
              <a:t>Si no existe ninguna coincidencia en el último término, Junos OS comprueba la siguiente política aplicada y, finalmente, la política predeterminada para el protocolo.</a:t>
            </a:r>
          </a:p>
        </p:txBody>
      </p:sp>
      <p:pic>
        <p:nvPicPr>
          <p:cNvPr id="7" name="Picture 6">
            <a:extLst>
              <a:ext uri="{FF2B5EF4-FFF2-40B4-BE49-F238E27FC236}">
                <a16:creationId xmlns:a16="http://schemas.microsoft.com/office/drawing/2014/main" id="{8D8BAC61-4640-463D-A40C-5FE7AC14C948}"/>
              </a:ext>
            </a:extLst>
          </p:cNvPr>
          <p:cNvPicPr>
            <a:picLocks noChangeAspect="1"/>
          </p:cNvPicPr>
          <p:nvPr/>
        </p:nvPicPr>
        <p:blipFill>
          <a:blip r:embed="rId3"/>
          <a:stretch>
            <a:fillRect/>
          </a:stretch>
        </p:blipFill>
        <p:spPr>
          <a:xfrm>
            <a:off x="1207413" y="3219702"/>
            <a:ext cx="9456674" cy="3244598"/>
          </a:xfrm>
          <a:prstGeom prst="rect">
            <a:avLst/>
          </a:prstGeom>
        </p:spPr>
      </p:pic>
      <p:sp>
        <p:nvSpPr>
          <p:cNvPr id="6" name="Rectangle 5">
            <a:extLst>
              <a:ext uri="{FF2B5EF4-FFF2-40B4-BE49-F238E27FC236}">
                <a16:creationId xmlns:a16="http://schemas.microsoft.com/office/drawing/2014/main" id="{B32F5371-7C35-456D-A86A-64132A8D29EC}"/>
              </a:ext>
            </a:extLst>
          </p:cNvPr>
          <p:cNvSpPr/>
          <p:nvPr/>
        </p:nvSpPr>
        <p:spPr>
          <a:xfrm>
            <a:off x="8201660" y="4670550"/>
            <a:ext cx="726440" cy="6888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376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ES" dirty="0"/>
              <a:t>Flujo de políticas de enrutamiento: políticas individuales</a:t>
            </a:r>
          </a:p>
          <a:p>
            <a:pPr lvl="1"/>
            <a:r>
              <a:rPr lang="es-ES" sz="2000" dirty="0"/>
              <a:t>Si la acción es una acción de terminación, el procesamiento de los términos y las políticas aplicadas se detiene, de lo contrario, el procesamiento continúa.</a:t>
            </a:r>
          </a:p>
          <a:p>
            <a:pPr lvl="1"/>
            <a:r>
              <a:rPr lang="es-ES" sz="2000" dirty="0"/>
              <a:t>El software soporta acciones de control de flujo como </a:t>
            </a:r>
            <a:r>
              <a:rPr lang="es-ES" sz="2000" dirty="0" err="1"/>
              <a:t>next</a:t>
            </a:r>
            <a:r>
              <a:rPr lang="es-ES" sz="2000" dirty="0"/>
              <a:t> </a:t>
            </a:r>
            <a:r>
              <a:rPr lang="es-ES" sz="2000" dirty="0" err="1"/>
              <a:t>term</a:t>
            </a:r>
            <a:r>
              <a:rPr lang="es-ES" sz="2000" dirty="0"/>
              <a:t> y </a:t>
            </a:r>
            <a:r>
              <a:rPr lang="es-ES" sz="2000" dirty="0" err="1"/>
              <a:t>next</a:t>
            </a:r>
            <a:r>
              <a:rPr lang="es-ES" sz="2000" dirty="0"/>
              <a:t> </a:t>
            </a:r>
            <a:r>
              <a:rPr lang="es-ES" sz="2000" dirty="0" err="1"/>
              <a:t>policy</a:t>
            </a:r>
            <a:endParaRPr lang="es-ES" sz="2000" dirty="0"/>
          </a:p>
        </p:txBody>
      </p:sp>
      <p:pic>
        <p:nvPicPr>
          <p:cNvPr id="7" name="Picture 6">
            <a:extLst>
              <a:ext uri="{FF2B5EF4-FFF2-40B4-BE49-F238E27FC236}">
                <a16:creationId xmlns:a16="http://schemas.microsoft.com/office/drawing/2014/main" id="{8D8BAC61-4640-463D-A40C-5FE7AC14C948}"/>
              </a:ext>
            </a:extLst>
          </p:cNvPr>
          <p:cNvPicPr>
            <a:picLocks noChangeAspect="1"/>
          </p:cNvPicPr>
          <p:nvPr/>
        </p:nvPicPr>
        <p:blipFill>
          <a:blip r:embed="rId3"/>
          <a:stretch>
            <a:fillRect/>
          </a:stretch>
        </p:blipFill>
        <p:spPr>
          <a:xfrm>
            <a:off x="1207413" y="3219702"/>
            <a:ext cx="9456674" cy="3244598"/>
          </a:xfrm>
          <a:prstGeom prst="rect">
            <a:avLst/>
          </a:prstGeom>
        </p:spPr>
      </p:pic>
      <p:sp>
        <p:nvSpPr>
          <p:cNvPr id="6" name="Rectangle 5">
            <a:extLst>
              <a:ext uri="{FF2B5EF4-FFF2-40B4-BE49-F238E27FC236}">
                <a16:creationId xmlns:a16="http://schemas.microsoft.com/office/drawing/2014/main" id="{C9E1E977-CBE9-4C92-A5AC-43AC12238CD0}"/>
              </a:ext>
            </a:extLst>
          </p:cNvPr>
          <p:cNvSpPr/>
          <p:nvPr/>
        </p:nvSpPr>
        <p:spPr>
          <a:xfrm>
            <a:off x="8201659" y="4670549"/>
            <a:ext cx="756603" cy="7110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986475-D972-409D-8712-F2D0E128E1F9}"/>
              </a:ext>
            </a:extLst>
          </p:cNvPr>
          <p:cNvSpPr/>
          <p:nvPr/>
        </p:nvSpPr>
        <p:spPr>
          <a:xfrm>
            <a:off x="8273095" y="5747725"/>
            <a:ext cx="613729" cy="2919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CA5590-62D5-49CA-8499-42C915ECBDC3}"/>
              </a:ext>
            </a:extLst>
          </p:cNvPr>
          <p:cNvSpPr/>
          <p:nvPr/>
        </p:nvSpPr>
        <p:spPr>
          <a:xfrm>
            <a:off x="9241093" y="4880098"/>
            <a:ext cx="613729" cy="2919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265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a:xfrm>
            <a:off x="453361" y="1364512"/>
            <a:ext cx="11422821" cy="5249648"/>
          </a:xfrm>
        </p:spPr>
        <p:txBody>
          <a:bodyPr/>
          <a:lstStyle/>
          <a:p>
            <a:r>
              <a:rPr lang="es-GT" dirty="0"/>
              <a:t>Comprobación de conocimientos</a:t>
            </a:r>
            <a:endParaRPr lang="en-US" dirty="0"/>
          </a:p>
        </p:txBody>
      </p:sp>
      <p:pic>
        <p:nvPicPr>
          <p:cNvPr id="6" name="Picture 5">
            <a:extLst>
              <a:ext uri="{FF2B5EF4-FFF2-40B4-BE49-F238E27FC236}">
                <a16:creationId xmlns:a16="http://schemas.microsoft.com/office/drawing/2014/main" id="{E3B711D9-6D66-44B7-AA16-EF4814DD9FE6}"/>
              </a:ext>
            </a:extLst>
          </p:cNvPr>
          <p:cNvPicPr>
            <a:picLocks noChangeAspect="1"/>
          </p:cNvPicPr>
          <p:nvPr/>
        </p:nvPicPr>
        <p:blipFill>
          <a:blip r:embed="rId2"/>
          <a:stretch>
            <a:fillRect/>
          </a:stretch>
        </p:blipFill>
        <p:spPr>
          <a:xfrm>
            <a:off x="1999023" y="1877274"/>
            <a:ext cx="7942145" cy="4805961"/>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8716309-5152-4711-A8D7-02F9340A58E8}"/>
                  </a:ext>
                </a:extLst>
              </p14:cNvPr>
              <p14:cNvContentPartPr/>
              <p14:nvPr/>
            </p14:nvContentPartPr>
            <p14:xfrm>
              <a:off x="2684880" y="3147120"/>
              <a:ext cx="3764160" cy="1536120"/>
            </p14:xfrm>
          </p:contentPart>
        </mc:Choice>
        <mc:Fallback>
          <p:pic>
            <p:nvPicPr>
              <p:cNvPr id="5" name="Ink 4">
                <a:extLst>
                  <a:ext uri="{FF2B5EF4-FFF2-40B4-BE49-F238E27FC236}">
                    <a16:creationId xmlns:a16="http://schemas.microsoft.com/office/drawing/2014/main" id="{B8716309-5152-4711-A8D7-02F9340A58E8}"/>
                  </a:ext>
                </a:extLst>
              </p:cNvPr>
              <p:cNvPicPr/>
              <p:nvPr/>
            </p:nvPicPr>
            <p:blipFill>
              <a:blip r:embed="rId4"/>
              <a:stretch>
                <a:fillRect/>
              </a:stretch>
            </p:blipFill>
            <p:spPr>
              <a:xfrm>
                <a:off x="2675520" y="3137760"/>
                <a:ext cx="3782880" cy="1554840"/>
              </a:xfrm>
              <a:prstGeom prst="rect">
                <a:avLst/>
              </a:prstGeom>
            </p:spPr>
          </p:pic>
        </mc:Fallback>
      </mc:AlternateContent>
    </p:spTree>
    <p:extLst>
      <p:ext uri="{BB962C8B-B14F-4D97-AF65-F5344CB8AC3E}">
        <p14:creationId xmlns:p14="http://schemas.microsoft.com/office/powerpoint/2010/main" val="3609217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Comprobación de conocimientos</a:t>
            </a:r>
            <a:endParaRPr lang="en-US" dirty="0"/>
          </a:p>
          <a:p>
            <a:endParaRPr lang="en-US" dirty="0"/>
          </a:p>
        </p:txBody>
      </p:sp>
      <p:pic>
        <p:nvPicPr>
          <p:cNvPr id="6" name="Picture 5">
            <a:extLst>
              <a:ext uri="{FF2B5EF4-FFF2-40B4-BE49-F238E27FC236}">
                <a16:creationId xmlns:a16="http://schemas.microsoft.com/office/drawing/2014/main" id="{DF155B71-A12E-4B84-AA4D-2B9FCF01FCE5}"/>
              </a:ext>
            </a:extLst>
          </p:cNvPr>
          <p:cNvPicPr>
            <a:picLocks noChangeAspect="1"/>
          </p:cNvPicPr>
          <p:nvPr/>
        </p:nvPicPr>
        <p:blipFill>
          <a:blip r:embed="rId2"/>
          <a:stretch>
            <a:fillRect/>
          </a:stretch>
        </p:blipFill>
        <p:spPr>
          <a:xfrm>
            <a:off x="1882407" y="1877275"/>
            <a:ext cx="8427185" cy="4750283"/>
          </a:xfrm>
          <a:prstGeom prst="rect">
            <a:avLst/>
          </a:prstGeom>
        </p:spPr>
      </p:pic>
    </p:spTree>
    <p:extLst>
      <p:ext uri="{BB962C8B-B14F-4D97-AF65-F5344CB8AC3E}">
        <p14:creationId xmlns:p14="http://schemas.microsoft.com/office/powerpoint/2010/main" val="117290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Comprobación de conocimientos</a:t>
            </a:r>
            <a:endParaRPr lang="en-US" dirty="0"/>
          </a:p>
          <a:p>
            <a:endParaRPr lang="en-US" dirty="0"/>
          </a:p>
        </p:txBody>
      </p:sp>
      <p:pic>
        <p:nvPicPr>
          <p:cNvPr id="6" name="Picture 5">
            <a:extLst>
              <a:ext uri="{FF2B5EF4-FFF2-40B4-BE49-F238E27FC236}">
                <a16:creationId xmlns:a16="http://schemas.microsoft.com/office/drawing/2014/main" id="{3C7F1D1C-09EF-4F48-9A69-DF1D5AB5FFC7}"/>
              </a:ext>
            </a:extLst>
          </p:cNvPr>
          <p:cNvPicPr>
            <a:picLocks noChangeAspect="1"/>
          </p:cNvPicPr>
          <p:nvPr/>
        </p:nvPicPr>
        <p:blipFill>
          <a:blip r:embed="rId2"/>
          <a:stretch>
            <a:fillRect/>
          </a:stretch>
        </p:blipFill>
        <p:spPr>
          <a:xfrm>
            <a:off x="1589145" y="1877275"/>
            <a:ext cx="9013709" cy="3324032"/>
          </a:xfrm>
          <a:prstGeom prst="rect">
            <a:avLst/>
          </a:prstGeom>
        </p:spPr>
      </p:pic>
      <p:pic>
        <p:nvPicPr>
          <p:cNvPr id="8" name="Picture 7">
            <a:extLst>
              <a:ext uri="{FF2B5EF4-FFF2-40B4-BE49-F238E27FC236}">
                <a16:creationId xmlns:a16="http://schemas.microsoft.com/office/drawing/2014/main" id="{41B9F1EC-F5AF-4EED-B758-4AE83D54C046}"/>
              </a:ext>
            </a:extLst>
          </p:cNvPr>
          <p:cNvPicPr>
            <a:picLocks noChangeAspect="1"/>
          </p:cNvPicPr>
          <p:nvPr/>
        </p:nvPicPr>
        <p:blipFill>
          <a:blip r:embed="rId3"/>
          <a:stretch>
            <a:fillRect/>
          </a:stretch>
        </p:blipFill>
        <p:spPr>
          <a:xfrm>
            <a:off x="350255" y="5544436"/>
            <a:ext cx="2296670" cy="516751"/>
          </a:xfrm>
          <a:prstGeom prst="rect">
            <a:avLst/>
          </a:prstGeom>
        </p:spPr>
      </p:pic>
      <p:pic>
        <p:nvPicPr>
          <p:cNvPr id="10" name="Picture 9">
            <a:extLst>
              <a:ext uri="{FF2B5EF4-FFF2-40B4-BE49-F238E27FC236}">
                <a16:creationId xmlns:a16="http://schemas.microsoft.com/office/drawing/2014/main" id="{1C468E90-2BD6-46D4-9183-F12874BBCFAB}"/>
              </a:ext>
            </a:extLst>
          </p:cNvPr>
          <p:cNvPicPr>
            <a:picLocks noChangeAspect="1"/>
          </p:cNvPicPr>
          <p:nvPr/>
        </p:nvPicPr>
        <p:blipFill>
          <a:blip r:embed="rId4"/>
          <a:stretch>
            <a:fillRect/>
          </a:stretch>
        </p:blipFill>
        <p:spPr>
          <a:xfrm>
            <a:off x="2750031" y="5582541"/>
            <a:ext cx="2323182" cy="478646"/>
          </a:xfrm>
          <a:prstGeom prst="rect">
            <a:avLst/>
          </a:prstGeom>
        </p:spPr>
      </p:pic>
      <p:pic>
        <p:nvPicPr>
          <p:cNvPr id="12" name="Picture 11">
            <a:extLst>
              <a:ext uri="{FF2B5EF4-FFF2-40B4-BE49-F238E27FC236}">
                <a16:creationId xmlns:a16="http://schemas.microsoft.com/office/drawing/2014/main" id="{33647020-7EA5-44BE-A6B7-58F4FB138EB2}"/>
              </a:ext>
            </a:extLst>
          </p:cNvPr>
          <p:cNvPicPr>
            <a:picLocks noChangeAspect="1"/>
          </p:cNvPicPr>
          <p:nvPr/>
        </p:nvPicPr>
        <p:blipFill>
          <a:blip r:embed="rId5"/>
          <a:stretch>
            <a:fillRect/>
          </a:stretch>
        </p:blipFill>
        <p:spPr>
          <a:xfrm>
            <a:off x="5146839" y="5544436"/>
            <a:ext cx="2608954" cy="516750"/>
          </a:xfrm>
          <a:prstGeom prst="rect">
            <a:avLst/>
          </a:prstGeom>
        </p:spPr>
      </p:pic>
      <p:pic>
        <p:nvPicPr>
          <p:cNvPr id="14" name="Picture 13">
            <a:extLst>
              <a:ext uri="{FF2B5EF4-FFF2-40B4-BE49-F238E27FC236}">
                <a16:creationId xmlns:a16="http://schemas.microsoft.com/office/drawing/2014/main" id="{3E904A66-DE47-456D-B933-A148291846A4}"/>
              </a:ext>
            </a:extLst>
          </p:cNvPr>
          <p:cNvPicPr>
            <a:picLocks noChangeAspect="1"/>
          </p:cNvPicPr>
          <p:nvPr/>
        </p:nvPicPr>
        <p:blipFill>
          <a:blip r:embed="rId6"/>
          <a:stretch>
            <a:fillRect/>
          </a:stretch>
        </p:blipFill>
        <p:spPr>
          <a:xfrm>
            <a:off x="7755793" y="5553993"/>
            <a:ext cx="2765312" cy="516750"/>
          </a:xfrm>
          <a:prstGeom prst="rect">
            <a:avLst/>
          </a:prstGeom>
        </p:spPr>
      </p:pic>
      <p:pic>
        <p:nvPicPr>
          <p:cNvPr id="16" name="Picture 15">
            <a:extLst>
              <a:ext uri="{FF2B5EF4-FFF2-40B4-BE49-F238E27FC236}">
                <a16:creationId xmlns:a16="http://schemas.microsoft.com/office/drawing/2014/main" id="{258D90D3-473A-4E96-8202-9098742D513E}"/>
              </a:ext>
            </a:extLst>
          </p:cNvPr>
          <p:cNvPicPr>
            <a:picLocks noChangeAspect="1"/>
          </p:cNvPicPr>
          <p:nvPr/>
        </p:nvPicPr>
        <p:blipFill>
          <a:blip r:embed="rId7"/>
          <a:stretch>
            <a:fillRect/>
          </a:stretch>
        </p:blipFill>
        <p:spPr>
          <a:xfrm>
            <a:off x="2594073" y="6164993"/>
            <a:ext cx="2479140" cy="478646"/>
          </a:xfrm>
          <a:prstGeom prst="rect">
            <a:avLst/>
          </a:prstGeom>
        </p:spPr>
      </p:pic>
      <p:pic>
        <p:nvPicPr>
          <p:cNvPr id="18" name="Picture 17">
            <a:extLst>
              <a:ext uri="{FF2B5EF4-FFF2-40B4-BE49-F238E27FC236}">
                <a16:creationId xmlns:a16="http://schemas.microsoft.com/office/drawing/2014/main" id="{F97D71E4-6CF8-4D83-8660-F1C783CF7823}"/>
              </a:ext>
            </a:extLst>
          </p:cNvPr>
          <p:cNvPicPr>
            <a:picLocks noChangeAspect="1"/>
          </p:cNvPicPr>
          <p:nvPr/>
        </p:nvPicPr>
        <p:blipFill>
          <a:blip r:embed="rId8"/>
          <a:stretch>
            <a:fillRect/>
          </a:stretch>
        </p:blipFill>
        <p:spPr>
          <a:xfrm>
            <a:off x="7830004" y="6080300"/>
            <a:ext cx="2655039" cy="493650"/>
          </a:xfrm>
          <a:prstGeom prst="rect">
            <a:avLst/>
          </a:prstGeom>
        </p:spPr>
      </p:pic>
    </p:spTree>
    <p:extLst>
      <p:ext uri="{BB962C8B-B14F-4D97-AF65-F5344CB8AC3E}">
        <p14:creationId xmlns:p14="http://schemas.microsoft.com/office/powerpoint/2010/main" val="3199812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GT" sz="3400" dirty="0"/>
              <a:t>Política de Enrutamiento: Case de Uso</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Implementar una política de enrutamiento para un caso de uso especificado</a:t>
            </a:r>
          </a:p>
        </p:txBody>
      </p:sp>
    </p:spTree>
    <p:extLst>
      <p:ext uri="{BB962C8B-B14F-4D97-AF65-F5344CB8AC3E}">
        <p14:creationId xmlns:p14="http://schemas.microsoft.com/office/powerpoint/2010/main" val="1057274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Caso de uso: Objetivos y </a:t>
            </a:r>
            <a:r>
              <a:rPr lang="es-GT" dirty="0" err="1"/>
              <a:t>Topologia</a:t>
            </a:r>
            <a:endParaRPr lang="es-GT" dirty="0"/>
          </a:p>
          <a:p>
            <a:pPr lvl="1"/>
            <a:r>
              <a:rPr lang="es-GT" dirty="0"/>
              <a:t>Anunciar la ruta estática por defecto definida en R1 por OSPF utilizando políticas de </a:t>
            </a:r>
            <a:r>
              <a:rPr lang="es-GT" dirty="0" err="1"/>
              <a:t>enrutameinto</a:t>
            </a:r>
            <a:endParaRPr lang="en-US" dirty="0"/>
          </a:p>
        </p:txBody>
      </p:sp>
      <p:pic>
        <p:nvPicPr>
          <p:cNvPr id="6" name="Picture 5">
            <a:extLst>
              <a:ext uri="{FF2B5EF4-FFF2-40B4-BE49-F238E27FC236}">
                <a16:creationId xmlns:a16="http://schemas.microsoft.com/office/drawing/2014/main" id="{7104EE45-6250-4D28-90B6-8B5A350CD898}"/>
              </a:ext>
            </a:extLst>
          </p:cNvPr>
          <p:cNvPicPr>
            <a:picLocks noChangeAspect="1"/>
          </p:cNvPicPr>
          <p:nvPr/>
        </p:nvPicPr>
        <p:blipFill>
          <a:blip r:embed="rId3"/>
          <a:stretch>
            <a:fillRect/>
          </a:stretch>
        </p:blipFill>
        <p:spPr>
          <a:xfrm>
            <a:off x="2341586" y="2559333"/>
            <a:ext cx="7508827" cy="3951367"/>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05F69296-DF4F-4160-B190-1B81EF5A9DC2}"/>
                  </a:ext>
                </a:extLst>
              </p14:cNvPr>
              <p14:cNvContentPartPr/>
              <p14:nvPr/>
            </p14:nvContentPartPr>
            <p14:xfrm>
              <a:off x="3289680" y="3004200"/>
              <a:ext cx="2929320" cy="1243080"/>
            </p14:xfrm>
          </p:contentPart>
        </mc:Choice>
        <mc:Fallback>
          <p:pic>
            <p:nvPicPr>
              <p:cNvPr id="5" name="Ink 4">
                <a:extLst>
                  <a:ext uri="{FF2B5EF4-FFF2-40B4-BE49-F238E27FC236}">
                    <a16:creationId xmlns:a16="http://schemas.microsoft.com/office/drawing/2014/main" id="{05F69296-DF4F-4160-B190-1B81EF5A9DC2}"/>
                  </a:ext>
                </a:extLst>
              </p:cNvPr>
              <p:cNvPicPr/>
              <p:nvPr/>
            </p:nvPicPr>
            <p:blipFill>
              <a:blip r:embed="rId5"/>
              <a:stretch>
                <a:fillRect/>
              </a:stretch>
            </p:blipFill>
            <p:spPr>
              <a:xfrm>
                <a:off x="3280320" y="2994840"/>
                <a:ext cx="2948040" cy="1261800"/>
              </a:xfrm>
              <a:prstGeom prst="rect">
                <a:avLst/>
              </a:prstGeom>
            </p:spPr>
          </p:pic>
        </mc:Fallback>
      </mc:AlternateContent>
    </p:spTree>
    <p:extLst>
      <p:ext uri="{BB962C8B-B14F-4D97-AF65-F5344CB8AC3E}">
        <p14:creationId xmlns:p14="http://schemas.microsoft.com/office/powerpoint/2010/main" val="973663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Caso de uso: Definición de la Política</a:t>
            </a:r>
          </a:p>
          <a:p>
            <a:pPr lvl="1"/>
            <a:r>
              <a:rPr lang="es-GT" dirty="0"/>
              <a:t>Ejemplo de configuración de política de enrutamiento utilizada para anunciar la ruta estática por defecto de R1 en OSPF</a:t>
            </a:r>
          </a:p>
        </p:txBody>
      </p:sp>
      <p:pic>
        <p:nvPicPr>
          <p:cNvPr id="8" name="Picture 7">
            <a:extLst>
              <a:ext uri="{FF2B5EF4-FFF2-40B4-BE49-F238E27FC236}">
                <a16:creationId xmlns:a16="http://schemas.microsoft.com/office/drawing/2014/main" id="{8A80AF63-0EA6-45DF-8589-A3CE58A3DA2B}"/>
              </a:ext>
            </a:extLst>
          </p:cNvPr>
          <p:cNvPicPr>
            <a:picLocks noChangeAspect="1"/>
          </p:cNvPicPr>
          <p:nvPr/>
        </p:nvPicPr>
        <p:blipFill>
          <a:blip r:embed="rId3"/>
          <a:stretch>
            <a:fillRect/>
          </a:stretch>
        </p:blipFill>
        <p:spPr>
          <a:xfrm>
            <a:off x="1482669" y="2749978"/>
            <a:ext cx="9226661" cy="3433177"/>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ADF0F3E-A9F3-47BD-BE94-920F8CD45FC6}"/>
                  </a:ext>
                </a:extLst>
              </p14:cNvPr>
              <p14:cNvContentPartPr/>
              <p14:nvPr/>
            </p14:nvContentPartPr>
            <p14:xfrm>
              <a:off x="3569400" y="3506040"/>
              <a:ext cx="3397320" cy="2117520"/>
            </p14:xfrm>
          </p:contentPart>
        </mc:Choice>
        <mc:Fallback>
          <p:pic>
            <p:nvPicPr>
              <p:cNvPr id="5" name="Ink 4">
                <a:extLst>
                  <a:ext uri="{FF2B5EF4-FFF2-40B4-BE49-F238E27FC236}">
                    <a16:creationId xmlns:a16="http://schemas.microsoft.com/office/drawing/2014/main" id="{7ADF0F3E-A9F3-47BD-BE94-920F8CD45FC6}"/>
                  </a:ext>
                </a:extLst>
              </p:cNvPr>
              <p:cNvPicPr/>
              <p:nvPr/>
            </p:nvPicPr>
            <p:blipFill>
              <a:blip r:embed="rId5"/>
              <a:stretch>
                <a:fillRect/>
              </a:stretch>
            </p:blipFill>
            <p:spPr>
              <a:xfrm>
                <a:off x="3560040" y="3496680"/>
                <a:ext cx="3416040" cy="2136240"/>
              </a:xfrm>
              <a:prstGeom prst="rect">
                <a:avLst/>
              </a:prstGeom>
            </p:spPr>
          </p:pic>
        </mc:Fallback>
      </mc:AlternateContent>
    </p:spTree>
    <p:extLst>
      <p:ext uri="{BB962C8B-B14F-4D97-AF65-F5344CB8AC3E}">
        <p14:creationId xmlns:p14="http://schemas.microsoft.com/office/powerpoint/2010/main" val="536425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Caso de uso: Aplicando la Política</a:t>
            </a:r>
          </a:p>
          <a:p>
            <a:pPr lvl="1"/>
            <a:r>
              <a:rPr lang="es-ES" dirty="0"/>
              <a:t>Aplicación de muestra de la política de enrutamiento utilizada para anunciar la ruta estática predeterminada de R1 en OSPF:</a:t>
            </a:r>
            <a:endParaRPr lang="es-GT" dirty="0"/>
          </a:p>
          <a:p>
            <a:endParaRPr lang="en-US" dirty="0"/>
          </a:p>
        </p:txBody>
      </p:sp>
      <p:pic>
        <p:nvPicPr>
          <p:cNvPr id="6" name="Picture 5">
            <a:extLst>
              <a:ext uri="{FF2B5EF4-FFF2-40B4-BE49-F238E27FC236}">
                <a16:creationId xmlns:a16="http://schemas.microsoft.com/office/drawing/2014/main" id="{D59A89F9-ABE5-4B40-8E65-50A79D27D03C}"/>
              </a:ext>
            </a:extLst>
          </p:cNvPr>
          <p:cNvPicPr>
            <a:picLocks noChangeAspect="1"/>
          </p:cNvPicPr>
          <p:nvPr/>
        </p:nvPicPr>
        <p:blipFill>
          <a:blip r:embed="rId3"/>
          <a:stretch>
            <a:fillRect/>
          </a:stretch>
        </p:blipFill>
        <p:spPr>
          <a:xfrm>
            <a:off x="731606" y="2568905"/>
            <a:ext cx="10199630" cy="3999088"/>
          </a:xfrm>
          <a:prstGeom prst="rect">
            <a:avLst/>
          </a:prstGeom>
        </p:spPr>
      </p:pic>
      <p:sp>
        <p:nvSpPr>
          <p:cNvPr id="8" name="TextBox 7">
            <a:extLst>
              <a:ext uri="{FF2B5EF4-FFF2-40B4-BE49-F238E27FC236}">
                <a16:creationId xmlns:a16="http://schemas.microsoft.com/office/drawing/2014/main" id="{3706C787-BC30-4F32-B046-9162E649E732}"/>
              </a:ext>
            </a:extLst>
          </p:cNvPr>
          <p:cNvSpPr txBox="1"/>
          <p:nvPr/>
        </p:nvSpPr>
        <p:spPr>
          <a:xfrm>
            <a:off x="5357468" y="5090665"/>
            <a:ext cx="6102926" cy="1477328"/>
          </a:xfrm>
          <a:prstGeom prst="rect">
            <a:avLst/>
          </a:prstGeom>
          <a:solidFill>
            <a:srgbClr val="0097A4"/>
          </a:solidFill>
        </p:spPr>
        <p:txBody>
          <a:bodyPr wrap="square">
            <a:spAutoFit/>
          </a:bodyPr>
          <a:lstStyle/>
          <a:p>
            <a:r>
              <a:rPr lang="es-ES" dirty="0">
                <a:solidFill>
                  <a:schemeClr val="bg1"/>
                </a:solidFill>
              </a:rPr>
              <a:t>Una vez que se aplica la política de enrutamiento y se activa la nueva configuración a través de una confirmación, R1 debe comenzar a anunciar la ruta predeterminada como un anuncio de estado de enlace externo (LSA) a otros enrutadores dentro del Área 0 de OSPF.</a:t>
            </a:r>
            <a:endParaRPr lang="en-US" dirty="0">
              <a:solidFill>
                <a:schemeClr val="bg1"/>
              </a:solidFill>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9452415-6AC0-420B-830B-9009B30D2F78}"/>
                  </a:ext>
                </a:extLst>
              </p14:cNvPr>
              <p14:cNvContentPartPr/>
              <p14:nvPr/>
            </p14:nvContentPartPr>
            <p14:xfrm>
              <a:off x="1726920" y="3066840"/>
              <a:ext cx="2243160" cy="653400"/>
            </p14:xfrm>
          </p:contentPart>
        </mc:Choice>
        <mc:Fallback>
          <p:pic>
            <p:nvPicPr>
              <p:cNvPr id="5" name="Ink 4">
                <a:extLst>
                  <a:ext uri="{FF2B5EF4-FFF2-40B4-BE49-F238E27FC236}">
                    <a16:creationId xmlns:a16="http://schemas.microsoft.com/office/drawing/2014/main" id="{39452415-6AC0-420B-830B-9009B30D2F78}"/>
                  </a:ext>
                </a:extLst>
              </p:cNvPr>
              <p:cNvPicPr/>
              <p:nvPr/>
            </p:nvPicPr>
            <p:blipFill>
              <a:blip r:embed="rId5"/>
              <a:stretch>
                <a:fillRect/>
              </a:stretch>
            </p:blipFill>
            <p:spPr>
              <a:xfrm>
                <a:off x="1717560" y="3057480"/>
                <a:ext cx="2261880" cy="672120"/>
              </a:xfrm>
              <a:prstGeom prst="rect">
                <a:avLst/>
              </a:prstGeom>
            </p:spPr>
          </p:pic>
        </mc:Fallback>
      </mc:AlternateContent>
    </p:spTree>
    <p:extLst>
      <p:ext uri="{BB962C8B-B14F-4D97-AF65-F5344CB8AC3E}">
        <p14:creationId xmlns:p14="http://schemas.microsoft.com/office/powerpoint/2010/main" val="1243180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Caso de uso: Monitoreando los Resultados</a:t>
            </a:r>
          </a:p>
          <a:p>
            <a:pPr lvl="1"/>
            <a:r>
              <a:rPr lang="es-ES" dirty="0"/>
              <a:t>Ejemplo de paso de verificación para garantizar que la política de enrutamiento funcione según lo esperado (la captura se toma de R4):</a:t>
            </a:r>
            <a:endParaRPr lang="es-GT" dirty="0"/>
          </a:p>
          <a:p>
            <a:endParaRPr lang="en-US" dirty="0"/>
          </a:p>
        </p:txBody>
      </p:sp>
      <p:pic>
        <p:nvPicPr>
          <p:cNvPr id="8" name="Picture 7">
            <a:extLst>
              <a:ext uri="{FF2B5EF4-FFF2-40B4-BE49-F238E27FC236}">
                <a16:creationId xmlns:a16="http://schemas.microsoft.com/office/drawing/2014/main" id="{1727F5FA-7126-45C6-A51C-2589E4DCD500}"/>
              </a:ext>
            </a:extLst>
          </p:cNvPr>
          <p:cNvPicPr>
            <a:picLocks noChangeAspect="1"/>
          </p:cNvPicPr>
          <p:nvPr/>
        </p:nvPicPr>
        <p:blipFill>
          <a:blip r:embed="rId3"/>
          <a:stretch>
            <a:fillRect/>
          </a:stretch>
        </p:blipFill>
        <p:spPr>
          <a:xfrm>
            <a:off x="1784939" y="2724734"/>
            <a:ext cx="8000587" cy="3625266"/>
          </a:xfrm>
          <a:prstGeom prst="rect">
            <a:avLst/>
          </a:prstGeom>
        </p:spPr>
      </p:pic>
    </p:spTree>
    <p:extLst>
      <p:ext uri="{BB962C8B-B14F-4D97-AF65-F5344CB8AC3E}">
        <p14:creationId xmlns:p14="http://schemas.microsoft.com/office/powerpoint/2010/main" val="3442886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Política de Enrutamiento Predeterminada para BGP,OSPF e IS-IS</a:t>
            </a:r>
          </a:p>
          <a:p>
            <a:pPr lvl="1"/>
            <a:r>
              <a:rPr lang="es-GT" dirty="0"/>
              <a:t>Cada protocolo tiene una política de importación por defecto y una política de exportación por defecto.</a:t>
            </a:r>
          </a:p>
          <a:p>
            <a:pPr lvl="1"/>
            <a:endParaRPr lang="es-GT" dirty="0"/>
          </a:p>
          <a:p>
            <a:endParaRPr lang="en-US" dirty="0"/>
          </a:p>
        </p:txBody>
      </p:sp>
      <p:graphicFrame>
        <p:nvGraphicFramePr>
          <p:cNvPr id="5" name="Table 5">
            <a:extLst>
              <a:ext uri="{FF2B5EF4-FFF2-40B4-BE49-F238E27FC236}">
                <a16:creationId xmlns:a16="http://schemas.microsoft.com/office/drawing/2014/main" id="{9A9780DC-FA96-4590-836F-A1AC0EC85E8D}"/>
              </a:ext>
            </a:extLst>
          </p:cNvPr>
          <p:cNvGraphicFramePr>
            <a:graphicFrameLocks noGrp="1"/>
          </p:cNvGraphicFramePr>
          <p:nvPr>
            <p:extLst>
              <p:ext uri="{D42A27DB-BD31-4B8C-83A1-F6EECF244321}">
                <p14:modId xmlns:p14="http://schemas.microsoft.com/office/powerpoint/2010/main" val="2596876043"/>
              </p:ext>
            </p:extLst>
          </p:nvPr>
        </p:nvGraphicFramePr>
        <p:xfrm>
          <a:off x="871940" y="2798501"/>
          <a:ext cx="10455702" cy="3114040"/>
        </p:xfrm>
        <a:graphic>
          <a:graphicData uri="http://schemas.openxmlformats.org/drawingml/2006/table">
            <a:tbl>
              <a:tblPr firstRow="1" bandRow="1">
                <a:tableStyleId>{7DF18680-E054-41AD-8BC1-D1AEF772440D}</a:tableStyleId>
              </a:tblPr>
              <a:tblGrid>
                <a:gridCol w="1448179">
                  <a:extLst>
                    <a:ext uri="{9D8B030D-6E8A-4147-A177-3AD203B41FA5}">
                      <a16:colId xmlns:a16="http://schemas.microsoft.com/office/drawing/2014/main" val="1803432013"/>
                    </a:ext>
                  </a:extLst>
                </a:gridCol>
                <a:gridCol w="3970487">
                  <a:extLst>
                    <a:ext uri="{9D8B030D-6E8A-4147-A177-3AD203B41FA5}">
                      <a16:colId xmlns:a16="http://schemas.microsoft.com/office/drawing/2014/main" val="3007245621"/>
                    </a:ext>
                  </a:extLst>
                </a:gridCol>
                <a:gridCol w="5037036">
                  <a:extLst>
                    <a:ext uri="{9D8B030D-6E8A-4147-A177-3AD203B41FA5}">
                      <a16:colId xmlns:a16="http://schemas.microsoft.com/office/drawing/2014/main" val="2937426367"/>
                    </a:ext>
                  </a:extLst>
                </a:gridCol>
              </a:tblGrid>
              <a:tr h="370840">
                <a:tc>
                  <a:txBody>
                    <a:bodyPr/>
                    <a:lstStyle/>
                    <a:p>
                      <a:pPr algn="ctr"/>
                      <a:r>
                        <a:rPr lang="en-US" dirty="0" err="1"/>
                        <a:t>Protocolo</a:t>
                      </a:r>
                      <a:endParaRPr lang="en-US" dirty="0"/>
                    </a:p>
                  </a:txBody>
                  <a:tcPr/>
                </a:tc>
                <a:tc>
                  <a:txBody>
                    <a:bodyPr/>
                    <a:lstStyle/>
                    <a:p>
                      <a:pPr algn="ctr"/>
                      <a:r>
                        <a:rPr lang="en-US" dirty="0"/>
                        <a:t>Política de </a:t>
                      </a:r>
                      <a:r>
                        <a:rPr lang="en-US" dirty="0" err="1"/>
                        <a:t>Importaci</a:t>
                      </a:r>
                      <a:r>
                        <a:rPr lang="es-GT" dirty="0" err="1"/>
                        <a:t>ón</a:t>
                      </a:r>
                      <a:endParaRPr lang="en-US" dirty="0"/>
                    </a:p>
                  </a:txBody>
                  <a:tcPr/>
                </a:tc>
                <a:tc>
                  <a:txBody>
                    <a:bodyPr/>
                    <a:lstStyle/>
                    <a:p>
                      <a:pPr algn="ctr"/>
                      <a:r>
                        <a:rPr lang="es-GT" dirty="0"/>
                        <a:t>Política de Exportación</a:t>
                      </a:r>
                      <a:endParaRPr lang="en-US" dirty="0"/>
                    </a:p>
                  </a:txBody>
                  <a:tcPr/>
                </a:tc>
                <a:extLst>
                  <a:ext uri="{0D108BD9-81ED-4DB2-BD59-A6C34878D82A}">
                    <a16:rowId xmlns:a16="http://schemas.microsoft.com/office/drawing/2014/main" val="149370029"/>
                  </a:ext>
                </a:extLst>
              </a:tr>
              <a:tr h="370840">
                <a:tc>
                  <a:txBody>
                    <a:bodyPr/>
                    <a:lstStyle/>
                    <a:p>
                      <a:pPr algn="ctr"/>
                      <a:r>
                        <a:rPr lang="es-GT" dirty="0"/>
                        <a:t>BGP</a:t>
                      </a:r>
                      <a:endParaRPr lang="en-US" dirty="0"/>
                    </a:p>
                  </a:txBody>
                  <a:tcPr/>
                </a:tc>
                <a:tc>
                  <a:txBody>
                    <a:bodyPr/>
                    <a:lstStyle/>
                    <a:p>
                      <a:r>
                        <a:rPr lang="es-GT" dirty="0"/>
                        <a:t>Acepta todas las rutas BGP IPv4 recibidas y las importa en la tabla de enrutamiento inet.0</a:t>
                      </a:r>
                      <a:endParaRPr lang="en-US" dirty="0"/>
                    </a:p>
                  </a:txBody>
                  <a:tcPr/>
                </a:tc>
                <a:tc>
                  <a:txBody>
                    <a:bodyPr/>
                    <a:lstStyle/>
                    <a:p>
                      <a:r>
                        <a:rPr lang="es-GT" dirty="0" err="1"/>
                        <a:t>Re-anunciar</a:t>
                      </a:r>
                      <a:r>
                        <a:rPr lang="es-GT" dirty="0"/>
                        <a:t> todas las rutas activas BGP a los demás, mientras  mantiene reglas específicas del protocolo</a:t>
                      </a:r>
                      <a:endParaRPr lang="en-US" dirty="0"/>
                    </a:p>
                  </a:txBody>
                  <a:tcPr/>
                </a:tc>
                <a:extLst>
                  <a:ext uri="{0D108BD9-81ED-4DB2-BD59-A6C34878D82A}">
                    <a16:rowId xmlns:a16="http://schemas.microsoft.com/office/drawing/2014/main" val="2809935443"/>
                  </a:ext>
                </a:extLst>
              </a:tr>
              <a:tr h="370840">
                <a:tc>
                  <a:txBody>
                    <a:bodyPr/>
                    <a:lstStyle/>
                    <a:p>
                      <a:pPr algn="ctr"/>
                      <a:r>
                        <a:rPr lang="es-GT" dirty="0"/>
                        <a:t>OSPF</a:t>
                      </a:r>
                      <a:endParaRPr lang="en-US" dirty="0"/>
                    </a:p>
                  </a:txBody>
                  <a:tcPr/>
                </a:tc>
                <a:tc>
                  <a:txBody>
                    <a:bodyPr/>
                    <a:lstStyle/>
                    <a:p>
                      <a:r>
                        <a:rPr lang="es-GT" dirty="0"/>
                        <a:t>Acepta todas las rutas OSPF y las importa en la tabla de enrutamiento inet.0</a:t>
                      </a:r>
                      <a:endParaRPr lang="en-US" dirty="0"/>
                    </a:p>
                  </a:txBody>
                  <a:tcPr/>
                </a:tc>
                <a:tc>
                  <a:txBody>
                    <a:bodyPr/>
                    <a:lstStyle/>
                    <a:p>
                      <a:r>
                        <a:rPr lang="es-GT" dirty="0"/>
                        <a:t>Rechazar todo (El protocolo utiliza la inundación para anunciar las rutas locales y todas las rutas aprendidas por OSPF)</a:t>
                      </a:r>
                      <a:endParaRPr lang="en-US" dirty="0"/>
                    </a:p>
                  </a:txBody>
                  <a:tcPr/>
                </a:tc>
                <a:extLst>
                  <a:ext uri="{0D108BD9-81ED-4DB2-BD59-A6C34878D82A}">
                    <a16:rowId xmlns:a16="http://schemas.microsoft.com/office/drawing/2014/main" val="948448796"/>
                  </a:ext>
                </a:extLst>
              </a:tr>
              <a:tr h="370840">
                <a:tc>
                  <a:txBody>
                    <a:bodyPr/>
                    <a:lstStyle/>
                    <a:p>
                      <a:pPr algn="ctr"/>
                      <a:r>
                        <a:rPr lang="es-GT" dirty="0"/>
                        <a:t>IS-IS</a:t>
                      </a:r>
                      <a:endParaRPr lang="en-US" dirty="0"/>
                    </a:p>
                  </a:txBody>
                  <a:tcPr/>
                </a:tc>
                <a:tc>
                  <a:txBody>
                    <a:bodyPr/>
                    <a:lstStyle/>
                    <a:p>
                      <a:r>
                        <a:rPr lang="es-GT" dirty="0"/>
                        <a:t>Acepta todas las rutas IS-IS y las importa en la tabla de enrutamiento inet.0</a:t>
                      </a:r>
                      <a:endParaRPr lang="en-US" dirty="0"/>
                    </a:p>
                  </a:txBody>
                  <a:tcPr/>
                </a:tc>
                <a:tc>
                  <a:txBody>
                    <a:bodyPr/>
                    <a:lstStyle/>
                    <a:p>
                      <a:r>
                        <a:rPr lang="es-GT" dirty="0"/>
                        <a:t>Rechazar todo (El protocolo utiliza la inundación para anunciar las rutas locales y todas las rutas aprendidas por IS-IS)</a:t>
                      </a:r>
                      <a:endParaRPr lang="en-US" dirty="0"/>
                    </a:p>
                  </a:txBody>
                  <a:tcPr/>
                </a:tc>
                <a:extLst>
                  <a:ext uri="{0D108BD9-81ED-4DB2-BD59-A6C34878D82A}">
                    <a16:rowId xmlns:a16="http://schemas.microsoft.com/office/drawing/2014/main" val="4184397714"/>
                  </a:ext>
                </a:extLst>
              </a:tr>
            </a:tbl>
          </a:graphicData>
        </a:graphic>
      </p:graphicFrame>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5BE318B-7F3D-4449-A036-6BDFF527FA93}"/>
                  </a:ext>
                </a:extLst>
              </p14:cNvPr>
              <p14:cNvContentPartPr/>
              <p14:nvPr/>
            </p14:nvContentPartPr>
            <p14:xfrm>
              <a:off x="1347120" y="4411800"/>
              <a:ext cx="420840" cy="962640"/>
            </p14:xfrm>
          </p:contentPart>
        </mc:Choice>
        <mc:Fallback>
          <p:pic>
            <p:nvPicPr>
              <p:cNvPr id="6" name="Ink 5">
                <a:extLst>
                  <a:ext uri="{FF2B5EF4-FFF2-40B4-BE49-F238E27FC236}">
                    <a16:creationId xmlns:a16="http://schemas.microsoft.com/office/drawing/2014/main" id="{C5BE318B-7F3D-4449-A036-6BDFF527FA93}"/>
                  </a:ext>
                </a:extLst>
              </p:cNvPr>
              <p:cNvPicPr/>
              <p:nvPr/>
            </p:nvPicPr>
            <p:blipFill>
              <a:blip r:embed="rId4"/>
              <a:stretch>
                <a:fillRect/>
              </a:stretch>
            </p:blipFill>
            <p:spPr>
              <a:xfrm>
                <a:off x="1337760" y="4402440"/>
                <a:ext cx="439560" cy="981360"/>
              </a:xfrm>
              <a:prstGeom prst="rect">
                <a:avLst/>
              </a:prstGeom>
            </p:spPr>
          </p:pic>
        </mc:Fallback>
      </mc:AlternateContent>
    </p:spTree>
    <p:extLst>
      <p:ext uri="{BB962C8B-B14F-4D97-AF65-F5344CB8AC3E}">
        <p14:creationId xmlns:p14="http://schemas.microsoft.com/office/powerpoint/2010/main" val="3114523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Comprobación de conocimientos</a:t>
            </a:r>
            <a:endParaRPr lang="en-US" dirty="0"/>
          </a:p>
          <a:p>
            <a:endParaRPr lang="en-US" dirty="0"/>
          </a:p>
        </p:txBody>
      </p:sp>
      <p:pic>
        <p:nvPicPr>
          <p:cNvPr id="6" name="Picture 5">
            <a:extLst>
              <a:ext uri="{FF2B5EF4-FFF2-40B4-BE49-F238E27FC236}">
                <a16:creationId xmlns:a16="http://schemas.microsoft.com/office/drawing/2014/main" id="{0155D6DA-B791-4F6A-8BF0-D47BC1BE40CD}"/>
              </a:ext>
            </a:extLst>
          </p:cNvPr>
          <p:cNvPicPr>
            <a:picLocks noChangeAspect="1"/>
          </p:cNvPicPr>
          <p:nvPr/>
        </p:nvPicPr>
        <p:blipFill>
          <a:blip r:embed="rId2"/>
          <a:stretch>
            <a:fillRect/>
          </a:stretch>
        </p:blipFill>
        <p:spPr>
          <a:xfrm>
            <a:off x="2630503" y="1877275"/>
            <a:ext cx="7068536" cy="4534533"/>
          </a:xfrm>
          <a:prstGeom prst="rect">
            <a:avLst/>
          </a:prstGeom>
        </p:spPr>
      </p:pic>
    </p:spTree>
    <p:extLst>
      <p:ext uri="{BB962C8B-B14F-4D97-AF65-F5344CB8AC3E}">
        <p14:creationId xmlns:p14="http://schemas.microsoft.com/office/powerpoint/2010/main" val="3087637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Laboratorio del Modulo</a:t>
            </a:r>
            <a:endParaRPr lang="en-US" dirty="0"/>
          </a:p>
        </p:txBody>
      </p:sp>
      <p:pic>
        <p:nvPicPr>
          <p:cNvPr id="6" name="Picture 5">
            <a:extLst>
              <a:ext uri="{FF2B5EF4-FFF2-40B4-BE49-F238E27FC236}">
                <a16:creationId xmlns:a16="http://schemas.microsoft.com/office/drawing/2014/main" id="{8167B532-6294-4FFC-97F2-1B447D9B81FD}"/>
              </a:ext>
            </a:extLst>
          </p:cNvPr>
          <p:cNvPicPr>
            <a:picLocks noChangeAspect="1"/>
          </p:cNvPicPr>
          <p:nvPr/>
        </p:nvPicPr>
        <p:blipFill>
          <a:blip r:embed="rId3"/>
          <a:stretch>
            <a:fillRect/>
          </a:stretch>
        </p:blipFill>
        <p:spPr>
          <a:xfrm>
            <a:off x="1310717" y="1839364"/>
            <a:ext cx="9250066" cy="4734586"/>
          </a:xfrm>
          <a:prstGeom prst="rect">
            <a:avLst/>
          </a:prstGeom>
        </p:spPr>
      </p:pic>
    </p:spTree>
    <p:extLst>
      <p:ext uri="{BB962C8B-B14F-4D97-AF65-F5344CB8AC3E}">
        <p14:creationId xmlns:p14="http://schemas.microsoft.com/office/powerpoint/2010/main" val="4086005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C5D2-693A-4A6C-8F16-CDF6E2E856A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4B25FDAC-57C3-4B8D-A567-38F92851BF66}"/>
              </a:ext>
            </a:extLst>
          </p:cNvPr>
          <p:cNvSpPr>
            <a:spLocks noGrp="1"/>
          </p:cNvSpPr>
          <p:nvPr>
            <p:ph sz="quarter" idx="13"/>
          </p:nvPr>
        </p:nvSpPr>
        <p:spPr/>
        <p:txBody>
          <a:bodyPr/>
          <a:lstStyle/>
          <a:p>
            <a:endParaRPr lang="en-US"/>
          </a:p>
        </p:txBody>
      </p:sp>
      <p:pic>
        <p:nvPicPr>
          <p:cNvPr id="6" name="Content Placeholder 5">
            <a:extLst>
              <a:ext uri="{FF2B5EF4-FFF2-40B4-BE49-F238E27FC236}">
                <a16:creationId xmlns:a16="http://schemas.microsoft.com/office/drawing/2014/main" id="{305D2598-4143-4C36-A2EA-FE0467C17559}"/>
              </a:ext>
            </a:extLst>
          </p:cNvPr>
          <p:cNvPicPr>
            <a:picLocks noGrp="1" noChangeAspect="1"/>
          </p:cNvPicPr>
          <p:nvPr>
            <p:ph idx="1"/>
          </p:nvPr>
        </p:nvPicPr>
        <p:blipFill>
          <a:blip r:embed="rId2"/>
          <a:stretch>
            <a:fillRect/>
          </a:stretch>
        </p:blipFill>
        <p:spPr>
          <a:xfrm>
            <a:off x="243994" y="1019175"/>
            <a:ext cx="11704012" cy="5838825"/>
          </a:xfrm>
        </p:spPr>
      </p:pic>
    </p:spTree>
    <p:extLst>
      <p:ext uri="{BB962C8B-B14F-4D97-AF65-F5344CB8AC3E}">
        <p14:creationId xmlns:p14="http://schemas.microsoft.com/office/powerpoint/2010/main" val="2309779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diagram&#10;&#10;Description automatically generated">
            <a:extLst>
              <a:ext uri="{FF2B5EF4-FFF2-40B4-BE49-F238E27FC236}">
                <a16:creationId xmlns:a16="http://schemas.microsoft.com/office/drawing/2014/main" id="{E10DAE1B-FED5-41CD-B662-5DFBE4F84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619" y="180761"/>
            <a:ext cx="8624762" cy="6240035"/>
          </a:xfrm>
          <a:prstGeom prst="rect">
            <a:avLst/>
          </a:prstGeom>
        </p:spPr>
      </p:pic>
      <p:sp>
        <p:nvSpPr>
          <p:cNvPr id="4" name="TextBox 3">
            <a:extLst>
              <a:ext uri="{FF2B5EF4-FFF2-40B4-BE49-F238E27FC236}">
                <a16:creationId xmlns:a16="http://schemas.microsoft.com/office/drawing/2014/main" id="{74DEE61A-918B-4496-A4BA-01904F62E43D}"/>
              </a:ext>
            </a:extLst>
          </p:cNvPr>
          <p:cNvSpPr txBox="1"/>
          <p:nvPr/>
        </p:nvSpPr>
        <p:spPr>
          <a:xfrm>
            <a:off x="189571" y="2564780"/>
            <a:ext cx="1594048" cy="523220"/>
          </a:xfrm>
          <a:prstGeom prst="rect">
            <a:avLst/>
          </a:prstGeom>
          <a:noFill/>
        </p:spPr>
        <p:txBody>
          <a:bodyPr wrap="square" rtlCol="0">
            <a:spAutoFit/>
          </a:bodyPr>
          <a:lstStyle/>
          <a:p>
            <a:r>
              <a:rPr lang="en-US" sz="1400" dirty="0"/>
              <a:t>Lo0.0</a:t>
            </a:r>
            <a:br>
              <a:rPr lang="en-US" sz="1400" dirty="0"/>
            </a:br>
            <a:r>
              <a:rPr lang="en-US" sz="1400" dirty="0"/>
              <a:t>172.16.0.1/24</a:t>
            </a:r>
          </a:p>
        </p:txBody>
      </p:sp>
    </p:spTree>
    <p:extLst>
      <p:ext uri="{BB962C8B-B14F-4D97-AF65-F5344CB8AC3E}">
        <p14:creationId xmlns:p14="http://schemas.microsoft.com/office/powerpoint/2010/main" val="1905051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60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a:xfrm>
            <a:off x="453361" y="1364512"/>
            <a:ext cx="11422821" cy="4336824"/>
          </a:xfrm>
        </p:spPr>
        <p:txBody>
          <a:bodyPr/>
          <a:lstStyle/>
          <a:p>
            <a:r>
              <a:rPr lang="es-GT" dirty="0"/>
              <a:t>Política de Enrutamiento Predeterminada para BGP,OSPF e IS-IS</a:t>
            </a:r>
          </a:p>
          <a:p>
            <a:pPr lvl="1"/>
            <a:r>
              <a:rPr lang="es-GT" dirty="0"/>
              <a:t>La política de importación predeterminada de OSPF es importar todas las rutas OSPF.</a:t>
            </a:r>
          </a:p>
          <a:p>
            <a:pPr lvl="1"/>
            <a:r>
              <a:rPr lang="es-ES" dirty="0"/>
              <a:t>Como protocolo de estado de enlace, OSPF mantiene una base de datos de estado de enlace (LSDB) coherente en cada área OSPF mediante la inundación de anuncios de estado de enlace (LSA).</a:t>
            </a:r>
            <a:endParaRPr lang="es-GT" dirty="0"/>
          </a:p>
          <a:p>
            <a:endParaRPr lang="en-US" dirty="0"/>
          </a:p>
        </p:txBody>
      </p:sp>
      <p:graphicFrame>
        <p:nvGraphicFramePr>
          <p:cNvPr id="5" name="Table 5">
            <a:extLst>
              <a:ext uri="{FF2B5EF4-FFF2-40B4-BE49-F238E27FC236}">
                <a16:creationId xmlns:a16="http://schemas.microsoft.com/office/drawing/2014/main" id="{F54795BF-D953-482A-85D6-38479B53EAD3}"/>
              </a:ext>
            </a:extLst>
          </p:cNvPr>
          <p:cNvGraphicFramePr>
            <a:graphicFrameLocks noGrp="1"/>
          </p:cNvGraphicFramePr>
          <p:nvPr>
            <p:extLst>
              <p:ext uri="{D42A27DB-BD31-4B8C-83A1-F6EECF244321}">
                <p14:modId xmlns:p14="http://schemas.microsoft.com/office/powerpoint/2010/main" val="1637071808"/>
              </p:ext>
            </p:extLst>
          </p:nvPr>
        </p:nvGraphicFramePr>
        <p:xfrm>
          <a:off x="868149" y="3429000"/>
          <a:ext cx="10455702" cy="3114040"/>
        </p:xfrm>
        <a:graphic>
          <a:graphicData uri="http://schemas.openxmlformats.org/drawingml/2006/table">
            <a:tbl>
              <a:tblPr firstRow="1" bandRow="1">
                <a:tableStyleId>{7DF18680-E054-41AD-8BC1-D1AEF772440D}</a:tableStyleId>
              </a:tblPr>
              <a:tblGrid>
                <a:gridCol w="1448179">
                  <a:extLst>
                    <a:ext uri="{9D8B030D-6E8A-4147-A177-3AD203B41FA5}">
                      <a16:colId xmlns:a16="http://schemas.microsoft.com/office/drawing/2014/main" val="1803432013"/>
                    </a:ext>
                  </a:extLst>
                </a:gridCol>
                <a:gridCol w="3970487">
                  <a:extLst>
                    <a:ext uri="{9D8B030D-6E8A-4147-A177-3AD203B41FA5}">
                      <a16:colId xmlns:a16="http://schemas.microsoft.com/office/drawing/2014/main" val="3007245621"/>
                    </a:ext>
                  </a:extLst>
                </a:gridCol>
                <a:gridCol w="5037036">
                  <a:extLst>
                    <a:ext uri="{9D8B030D-6E8A-4147-A177-3AD203B41FA5}">
                      <a16:colId xmlns:a16="http://schemas.microsoft.com/office/drawing/2014/main" val="2937426367"/>
                    </a:ext>
                  </a:extLst>
                </a:gridCol>
              </a:tblGrid>
              <a:tr h="370840">
                <a:tc>
                  <a:txBody>
                    <a:bodyPr/>
                    <a:lstStyle/>
                    <a:p>
                      <a:pPr algn="ctr"/>
                      <a:r>
                        <a:rPr lang="en-US" dirty="0" err="1"/>
                        <a:t>Protocolo</a:t>
                      </a:r>
                      <a:endParaRPr lang="en-US" dirty="0"/>
                    </a:p>
                  </a:txBody>
                  <a:tcPr/>
                </a:tc>
                <a:tc>
                  <a:txBody>
                    <a:bodyPr/>
                    <a:lstStyle/>
                    <a:p>
                      <a:pPr algn="ctr"/>
                      <a:r>
                        <a:rPr lang="en-US" dirty="0"/>
                        <a:t>Política de </a:t>
                      </a:r>
                      <a:r>
                        <a:rPr lang="en-US" dirty="0" err="1"/>
                        <a:t>Importaci</a:t>
                      </a:r>
                      <a:r>
                        <a:rPr lang="es-GT" dirty="0" err="1"/>
                        <a:t>ón</a:t>
                      </a:r>
                      <a:endParaRPr lang="en-US" dirty="0"/>
                    </a:p>
                  </a:txBody>
                  <a:tcPr/>
                </a:tc>
                <a:tc>
                  <a:txBody>
                    <a:bodyPr/>
                    <a:lstStyle/>
                    <a:p>
                      <a:pPr algn="ctr"/>
                      <a:r>
                        <a:rPr lang="es-GT" dirty="0"/>
                        <a:t>Política de Exportación</a:t>
                      </a:r>
                      <a:endParaRPr lang="en-US" dirty="0"/>
                    </a:p>
                  </a:txBody>
                  <a:tcPr/>
                </a:tc>
                <a:extLst>
                  <a:ext uri="{0D108BD9-81ED-4DB2-BD59-A6C34878D82A}">
                    <a16:rowId xmlns:a16="http://schemas.microsoft.com/office/drawing/2014/main" val="149370029"/>
                  </a:ext>
                </a:extLst>
              </a:tr>
              <a:tr h="370840">
                <a:tc>
                  <a:txBody>
                    <a:bodyPr/>
                    <a:lstStyle/>
                    <a:p>
                      <a:pPr algn="ctr"/>
                      <a:r>
                        <a:rPr lang="es-GT" dirty="0"/>
                        <a:t>BGP</a:t>
                      </a:r>
                      <a:endParaRPr lang="en-US" dirty="0"/>
                    </a:p>
                  </a:txBody>
                  <a:tcPr/>
                </a:tc>
                <a:tc>
                  <a:txBody>
                    <a:bodyPr/>
                    <a:lstStyle/>
                    <a:p>
                      <a:r>
                        <a:rPr lang="es-GT" dirty="0"/>
                        <a:t>Acepta todas las rutas BGP IPv4 recibidas y las importa en la tabla de enrutamiento inet.0</a:t>
                      </a:r>
                      <a:endParaRPr lang="en-US" dirty="0"/>
                    </a:p>
                  </a:txBody>
                  <a:tcPr/>
                </a:tc>
                <a:tc>
                  <a:txBody>
                    <a:bodyPr/>
                    <a:lstStyle/>
                    <a:p>
                      <a:r>
                        <a:rPr lang="es-GT" dirty="0" err="1"/>
                        <a:t>Re-anunciar</a:t>
                      </a:r>
                      <a:r>
                        <a:rPr lang="es-GT" dirty="0"/>
                        <a:t> todas las rutas activas BGP a los demás, mientras  mantiene reglas específicas del protocolo</a:t>
                      </a:r>
                      <a:endParaRPr lang="en-US" dirty="0"/>
                    </a:p>
                  </a:txBody>
                  <a:tcPr/>
                </a:tc>
                <a:extLst>
                  <a:ext uri="{0D108BD9-81ED-4DB2-BD59-A6C34878D82A}">
                    <a16:rowId xmlns:a16="http://schemas.microsoft.com/office/drawing/2014/main" val="2809935443"/>
                  </a:ext>
                </a:extLst>
              </a:tr>
              <a:tr h="370840">
                <a:tc>
                  <a:txBody>
                    <a:bodyPr/>
                    <a:lstStyle/>
                    <a:p>
                      <a:pPr algn="ctr"/>
                      <a:r>
                        <a:rPr lang="es-GT" dirty="0"/>
                        <a:t>OSPF</a:t>
                      </a:r>
                      <a:endParaRPr lang="en-US" dirty="0"/>
                    </a:p>
                  </a:txBody>
                  <a:tcPr/>
                </a:tc>
                <a:tc>
                  <a:txBody>
                    <a:bodyPr/>
                    <a:lstStyle/>
                    <a:p>
                      <a:r>
                        <a:rPr lang="es-GT" dirty="0"/>
                        <a:t>Acepta todas las rutas OSPF y las importa en la tabla de enrutamiento inet.0</a:t>
                      </a:r>
                      <a:endParaRPr lang="en-US" dirty="0"/>
                    </a:p>
                  </a:txBody>
                  <a:tcPr/>
                </a:tc>
                <a:tc>
                  <a:txBody>
                    <a:bodyPr/>
                    <a:lstStyle/>
                    <a:p>
                      <a:r>
                        <a:rPr lang="es-GT" dirty="0"/>
                        <a:t>Rechazar todo (El protocolo utiliza la inundación para anunciar las rutas locales y todas las rutas aprendidas por OSPF)</a:t>
                      </a:r>
                      <a:endParaRPr lang="en-US" dirty="0"/>
                    </a:p>
                  </a:txBody>
                  <a:tcPr/>
                </a:tc>
                <a:extLst>
                  <a:ext uri="{0D108BD9-81ED-4DB2-BD59-A6C34878D82A}">
                    <a16:rowId xmlns:a16="http://schemas.microsoft.com/office/drawing/2014/main" val="948448796"/>
                  </a:ext>
                </a:extLst>
              </a:tr>
              <a:tr h="370840">
                <a:tc>
                  <a:txBody>
                    <a:bodyPr/>
                    <a:lstStyle/>
                    <a:p>
                      <a:pPr algn="ctr"/>
                      <a:r>
                        <a:rPr lang="es-GT" dirty="0"/>
                        <a:t>IS-IS</a:t>
                      </a:r>
                      <a:endParaRPr lang="en-US" dirty="0"/>
                    </a:p>
                  </a:txBody>
                  <a:tcPr/>
                </a:tc>
                <a:tc>
                  <a:txBody>
                    <a:bodyPr/>
                    <a:lstStyle/>
                    <a:p>
                      <a:r>
                        <a:rPr lang="es-GT" dirty="0"/>
                        <a:t>Acepta todas las rutas IS-IS y las importa en la tabla de enrutamiento inet.0</a:t>
                      </a:r>
                      <a:endParaRPr lang="en-US" dirty="0"/>
                    </a:p>
                  </a:txBody>
                  <a:tcPr/>
                </a:tc>
                <a:tc>
                  <a:txBody>
                    <a:bodyPr/>
                    <a:lstStyle/>
                    <a:p>
                      <a:r>
                        <a:rPr lang="es-GT" dirty="0"/>
                        <a:t>Rechazar todo (El protocolo utiliza la inundación para anunciar las rutas locales y todas las rutas aprendidas por IS-IS)</a:t>
                      </a:r>
                      <a:endParaRPr lang="en-US" dirty="0"/>
                    </a:p>
                  </a:txBody>
                  <a:tcPr/>
                </a:tc>
                <a:extLst>
                  <a:ext uri="{0D108BD9-81ED-4DB2-BD59-A6C34878D82A}">
                    <a16:rowId xmlns:a16="http://schemas.microsoft.com/office/drawing/2014/main" val="4184397714"/>
                  </a:ext>
                </a:extLst>
              </a:tr>
            </a:tbl>
          </a:graphicData>
        </a:graphic>
      </p:graphicFrame>
      <p:sp>
        <p:nvSpPr>
          <p:cNvPr id="6" name="Rectangle 5">
            <a:extLst>
              <a:ext uri="{FF2B5EF4-FFF2-40B4-BE49-F238E27FC236}">
                <a16:creationId xmlns:a16="http://schemas.microsoft.com/office/drawing/2014/main" id="{E91366E9-6FE6-4DDD-9F90-BDADCFD49BEF}"/>
              </a:ext>
            </a:extLst>
          </p:cNvPr>
          <p:cNvSpPr/>
          <p:nvPr/>
        </p:nvSpPr>
        <p:spPr>
          <a:xfrm>
            <a:off x="868149" y="4659086"/>
            <a:ext cx="10455702" cy="104225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97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Política de Enrutamiento Predeterminada para BGP,OSPF e IS-IS</a:t>
            </a:r>
          </a:p>
          <a:p>
            <a:pPr lvl="1"/>
            <a:r>
              <a:rPr lang="es-ES" sz="1800" dirty="0"/>
              <a:t>No puede aplicar una política que afecte el mantenimiento de la LSDB local o la inundación de las LSA.</a:t>
            </a:r>
          </a:p>
          <a:p>
            <a:pPr lvl="1"/>
            <a:r>
              <a:rPr lang="es-ES" sz="1800" dirty="0"/>
              <a:t>Tampoco que evite que el software instale rutas internas, incluidas rutas entre áreas, en la tabla de enrutamiento.</a:t>
            </a:r>
          </a:p>
          <a:p>
            <a:pPr lvl="1"/>
            <a:r>
              <a:rPr lang="es-ES" sz="1800" dirty="0"/>
              <a:t>Un protocolo de estado de enlace asume que todos los dispositivos tienen la misma información de enrutamiento para las rutas internas, lo que hace que todos los dispositivos tomen decisiones de reenvío consistentes</a:t>
            </a:r>
          </a:p>
          <a:p>
            <a:pPr lvl="1"/>
            <a:r>
              <a:rPr lang="es-ES" sz="1800" dirty="0"/>
              <a:t>Si se bloquean las rutas internas para que no ingresen a la tabla de enrutamiento, podría crear bucles de enrutamiento o hacer que ciertos prefijos se vuelvan inalcanzables. </a:t>
            </a:r>
          </a:p>
          <a:p>
            <a:endParaRPr lang="es-GT" dirty="0"/>
          </a:p>
          <a:p>
            <a:endParaRPr lang="en-US" dirty="0"/>
          </a:p>
        </p:txBody>
      </p:sp>
      <p:graphicFrame>
        <p:nvGraphicFramePr>
          <p:cNvPr id="5" name="Table 5">
            <a:extLst>
              <a:ext uri="{FF2B5EF4-FFF2-40B4-BE49-F238E27FC236}">
                <a16:creationId xmlns:a16="http://schemas.microsoft.com/office/drawing/2014/main" id="{496B9A1C-7134-458F-A697-93DC9AE35F95}"/>
              </a:ext>
            </a:extLst>
          </p:cNvPr>
          <p:cNvGraphicFramePr>
            <a:graphicFrameLocks noGrp="1"/>
          </p:cNvGraphicFramePr>
          <p:nvPr>
            <p:extLst>
              <p:ext uri="{D42A27DB-BD31-4B8C-83A1-F6EECF244321}">
                <p14:modId xmlns:p14="http://schemas.microsoft.com/office/powerpoint/2010/main" val="150036047"/>
              </p:ext>
            </p:extLst>
          </p:nvPr>
        </p:nvGraphicFramePr>
        <p:xfrm>
          <a:off x="868149" y="3501570"/>
          <a:ext cx="10455702" cy="3114040"/>
        </p:xfrm>
        <a:graphic>
          <a:graphicData uri="http://schemas.openxmlformats.org/drawingml/2006/table">
            <a:tbl>
              <a:tblPr firstRow="1" bandRow="1">
                <a:tableStyleId>{7DF18680-E054-41AD-8BC1-D1AEF772440D}</a:tableStyleId>
              </a:tblPr>
              <a:tblGrid>
                <a:gridCol w="1448179">
                  <a:extLst>
                    <a:ext uri="{9D8B030D-6E8A-4147-A177-3AD203B41FA5}">
                      <a16:colId xmlns:a16="http://schemas.microsoft.com/office/drawing/2014/main" val="1803432013"/>
                    </a:ext>
                  </a:extLst>
                </a:gridCol>
                <a:gridCol w="3970487">
                  <a:extLst>
                    <a:ext uri="{9D8B030D-6E8A-4147-A177-3AD203B41FA5}">
                      <a16:colId xmlns:a16="http://schemas.microsoft.com/office/drawing/2014/main" val="3007245621"/>
                    </a:ext>
                  </a:extLst>
                </a:gridCol>
                <a:gridCol w="5037036">
                  <a:extLst>
                    <a:ext uri="{9D8B030D-6E8A-4147-A177-3AD203B41FA5}">
                      <a16:colId xmlns:a16="http://schemas.microsoft.com/office/drawing/2014/main" val="2937426367"/>
                    </a:ext>
                  </a:extLst>
                </a:gridCol>
              </a:tblGrid>
              <a:tr h="370840">
                <a:tc>
                  <a:txBody>
                    <a:bodyPr/>
                    <a:lstStyle/>
                    <a:p>
                      <a:pPr algn="ctr"/>
                      <a:r>
                        <a:rPr lang="en-US" dirty="0" err="1"/>
                        <a:t>Protocolo</a:t>
                      </a:r>
                      <a:endParaRPr lang="en-US" dirty="0"/>
                    </a:p>
                  </a:txBody>
                  <a:tcPr/>
                </a:tc>
                <a:tc>
                  <a:txBody>
                    <a:bodyPr/>
                    <a:lstStyle/>
                    <a:p>
                      <a:pPr algn="ctr"/>
                      <a:r>
                        <a:rPr lang="en-US" dirty="0"/>
                        <a:t>Política de </a:t>
                      </a:r>
                      <a:r>
                        <a:rPr lang="en-US" dirty="0" err="1"/>
                        <a:t>Importaci</a:t>
                      </a:r>
                      <a:r>
                        <a:rPr lang="es-GT" dirty="0" err="1"/>
                        <a:t>ón</a:t>
                      </a:r>
                      <a:endParaRPr lang="en-US" dirty="0"/>
                    </a:p>
                  </a:txBody>
                  <a:tcPr/>
                </a:tc>
                <a:tc>
                  <a:txBody>
                    <a:bodyPr/>
                    <a:lstStyle/>
                    <a:p>
                      <a:pPr algn="ctr"/>
                      <a:r>
                        <a:rPr lang="es-GT" dirty="0"/>
                        <a:t>Política de Exportación</a:t>
                      </a:r>
                      <a:endParaRPr lang="en-US" dirty="0"/>
                    </a:p>
                  </a:txBody>
                  <a:tcPr/>
                </a:tc>
                <a:extLst>
                  <a:ext uri="{0D108BD9-81ED-4DB2-BD59-A6C34878D82A}">
                    <a16:rowId xmlns:a16="http://schemas.microsoft.com/office/drawing/2014/main" val="149370029"/>
                  </a:ext>
                </a:extLst>
              </a:tr>
              <a:tr h="370840">
                <a:tc>
                  <a:txBody>
                    <a:bodyPr/>
                    <a:lstStyle/>
                    <a:p>
                      <a:pPr algn="ctr"/>
                      <a:r>
                        <a:rPr lang="es-GT" dirty="0"/>
                        <a:t>BGP</a:t>
                      </a:r>
                      <a:endParaRPr lang="en-US" dirty="0"/>
                    </a:p>
                  </a:txBody>
                  <a:tcPr/>
                </a:tc>
                <a:tc>
                  <a:txBody>
                    <a:bodyPr/>
                    <a:lstStyle/>
                    <a:p>
                      <a:r>
                        <a:rPr lang="es-GT" dirty="0"/>
                        <a:t>Acepta todas las rutas BGP IPv4 recibidas y las importa en la tabla de enrutamiento inet.0</a:t>
                      </a:r>
                      <a:endParaRPr lang="en-US" dirty="0"/>
                    </a:p>
                  </a:txBody>
                  <a:tcPr/>
                </a:tc>
                <a:tc>
                  <a:txBody>
                    <a:bodyPr/>
                    <a:lstStyle/>
                    <a:p>
                      <a:r>
                        <a:rPr lang="es-GT" dirty="0" err="1"/>
                        <a:t>Re-anunciar</a:t>
                      </a:r>
                      <a:r>
                        <a:rPr lang="es-GT" dirty="0"/>
                        <a:t> todas las rutas activas BGP a los demás, mientras  mantiene reglas específicas del protocolo</a:t>
                      </a:r>
                      <a:endParaRPr lang="en-US" dirty="0"/>
                    </a:p>
                  </a:txBody>
                  <a:tcPr/>
                </a:tc>
                <a:extLst>
                  <a:ext uri="{0D108BD9-81ED-4DB2-BD59-A6C34878D82A}">
                    <a16:rowId xmlns:a16="http://schemas.microsoft.com/office/drawing/2014/main" val="2809935443"/>
                  </a:ext>
                </a:extLst>
              </a:tr>
              <a:tr h="370840">
                <a:tc>
                  <a:txBody>
                    <a:bodyPr/>
                    <a:lstStyle/>
                    <a:p>
                      <a:pPr algn="ctr"/>
                      <a:r>
                        <a:rPr lang="es-GT" dirty="0"/>
                        <a:t>OSPF</a:t>
                      </a:r>
                      <a:endParaRPr lang="en-US" dirty="0"/>
                    </a:p>
                  </a:txBody>
                  <a:tcPr/>
                </a:tc>
                <a:tc>
                  <a:txBody>
                    <a:bodyPr/>
                    <a:lstStyle/>
                    <a:p>
                      <a:r>
                        <a:rPr lang="es-GT" dirty="0"/>
                        <a:t>Acepta todas las rutas OSPF y las importa en la tabla de enrutamiento inet.0</a:t>
                      </a:r>
                      <a:endParaRPr lang="en-US" dirty="0"/>
                    </a:p>
                  </a:txBody>
                  <a:tcPr/>
                </a:tc>
                <a:tc>
                  <a:txBody>
                    <a:bodyPr/>
                    <a:lstStyle/>
                    <a:p>
                      <a:r>
                        <a:rPr lang="es-GT" dirty="0"/>
                        <a:t>Rechazar todo (El protocolo utiliza la inundación para anunciar las rutas locales y todas las rutas aprendidas por OSPF)</a:t>
                      </a:r>
                      <a:endParaRPr lang="en-US" dirty="0"/>
                    </a:p>
                  </a:txBody>
                  <a:tcPr/>
                </a:tc>
                <a:extLst>
                  <a:ext uri="{0D108BD9-81ED-4DB2-BD59-A6C34878D82A}">
                    <a16:rowId xmlns:a16="http://schemas.microsoft.com/office/drawing/2014/main" val="948448796"/>
                  </a:ext>
                </a:extLst>
              </a:tr>
              <a:tr h="370840">
                <a:tc>
                  <a:txBody>
                    <a:bodyPr/>
                    <a:lstStyle/>
                    <a:p>
                      <a:pPr algn="ctr"/>
                      <a:r>
                        <a:rPr lang="es-GT" dirty="0"/>
                        <a:t>IS-IS</a:t>
                      </a:r>
                      <a:endParaRPr lang="en-US" dirty="0"/>
                    </a:p>
                  </a:txBody>
                  <a:tcPr/>
                </a:tc>
                <a:tc>
                  <a:txBody>
                    <a:bodyPr/>
                    <a:lstStyle/>
                    <a:p>
                      <a:r>
                        <a:rPr lang="es-GT" dirty="0"/>
                        <a:t>Acepta todas las rutas IS-IS y las importa en la tabla de enrutamiento inet.0</a:t>
                      </a:r>
                      <a:endParaRPr lang="en-US" dirty="0"/>
                    </a:p>
                  </a:txBody>
                  <a:tcPr/>
                </a:tc>
                <a:tc>
                  <a:txBody>
                    <a:bodyPr/>
                    <a:lstStyle/>
                    <a:p>
                      <a:r>
                        <a:rPr lang="es-GT" dirty="0"/>
                        <a:t>Rechazar todo (El protocolo utiliza la inundación para anunciar las rutas locales y todas las rutas aprendidas por IS-IS)</a:t>
                      </a:r>
                      <a:endParaRPr lang="en-US" dirty="0"/>
                    </a:p>
                  </a:txBody>
                  <a:tcPr/>
                </a:tc>
                <a:extLst>
                  <a:ext uri="{0D108BD9-81ED-4DB2-BD59-A6C34878D82A}">
                    <a16:rowId xmlns:a16="http://schemas.microsoft.com/office/drawing/2014/main" val="4184397714"/>
                  </a:ext>
                </a:extLst>
              </a:tr>
            </a:tbl>
          </a:graphicData>
        </a:graphic>
      </p:graphicFrame>
      <p:sp>
        <p:nvSpPr>
          <p:cNvPr id="6" name="Rectangle 5">
            <a:extLst>
              <a:ext uri="{FF2B5EF4-FFF2-40B4-BE49-F238E27FC236}">
                <a16:creationId xmlns:a16="http://schemas.microsoft.com/office/drawing/2014/main" id="{758D74F9-68FA-496E-8D0B-90A403FC2823}"/>
              </a:ext>
            </a:extLst>
          </p:cNvPr>
          <p:cNvSpPr/>
          <p:nvPr/>
        </p:nvSpPr>
        <p:spPr>
          <a:xfrm>
            <a:off x="868149" y="4731656"/>
            <a:ext cx="10455702" cy="104225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10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Política de Enrutamiento Predeterminada para BGP,OSPF e IS-IS</a:t>
            </a:r>
          </a:p>
          <a:p>
            <a:pPr lvl="1"/>
            <a:r>
              <a:rPr lang="es-ES" sz="2000" dirty="0"/>
              <a:t>La política de exportación predeterminada bloquea el anuncio de rutas adicionales de otras fuentes a vecinos OSPF</a:t>
            </a:r>
          </a:p>
          <a:p>
            <a:pPr lvl="1"/>
            <a:r>
              <a:rPr lang="es-ES" sz="2000" dirty="0"/>
              <a:t>Los protocolos de estado de enlace se basan en que todos los dispositivos participantes tengan una base de datos de estado de enlace (LSDB) coherente. Puede configurar políticas de importación y exportación solo a nivel de protocolo.</a:t>
            </a:r>
            <a:endParaRPr lang="es-GT" sz="2000" dirty="0"/>
          </a:p>
          <a:p>
            <a:endParaRPr lang="en-US" dirty="0"/>
          </a:p>
        </p:txBody>
      </p:sp>
      <p:graphicFrame>
        <p:nvGraphicFramePr>
          <p:cNvPr id="5" name="Table 5">
            <a:extLst>
              <a:ext uri="{FF2B5EF4-FFF2-40B4-BE49-F238E27FC236}">
                <a16:creationId xmlns:a16="http://schemas.microsoft.com/office/drawing/2014/main" id="{3B113837-4BED-4043-8C30-E0B2FD70DE3D}"/>
              </a:ext>
            </a:extLst>
          </p:cNvPr>
          <p:cNvGraphicFramePr>
            <a:graphicFrameLocks noGrp="1"/>
          </p:cNvGraphicFramePr>
          <p:nvPr>
            <p:extLst>
              <p:ext uri="{D42A27DB-BD31-4B8C-83A1-F6EECF244321}">
                <p14:modId xmlns:p14="http://schemas.microsoft.com/office/powerpoint/2010/main" val="2770353581"/>
              </p:ext>
            </p:extLst>
          </p:nvPr>
        </p:nvGraphicFramePr>
        <p:xfrm>
          <a:off x="868149" y="3540181"/>
          <a:ext cx="10455702" cy="3114040"/>
        </p:xfrm>
        <a:graphic>
          <a:graphicData uri="http://schemas.openxmlformats.org/drawingml/2006/table">
            <a:tbl>
              <a:tblPr firstRow="1" bandRow="1">
                <a:tableStyleId>{7DF18680-E054-41AD-8BC1-D1AEF772440D}</a:tableStyleId>
              </a:tblPr>
              <a:tblGrid>
                <a:gridCol w="1448179">
                  <a:extLst>
                    <a:ext uri="{9D8B030D-6E8A-4147-A177-3AD203B41FA5}">
                      <a16:colId xmlns:a16="http://schemas.microsoft.com/office/drawing/2014/main" val="1803432013"/>
                    </a:ext>
                  </a:extLst>
                </a:gridCol>
                <a:gridCol w="3970487">
                  <a:extLst>
                    <a:ext uri="{9D8B030D-6E8A-4147-A177-3AD203B41FA5}">
                      <a16:colId xmlns:a16="http://schemas.microsoft.com/office/drawing/2014/main" val="3007245621"/>
                    </a:ext>
                  </a:extLst>
                </a:gridCol>
                <a:gridCol w="5037036">
                  <a:extLst>
                    <a:ext uri="{9D8B030D-6E8A-4147-A177-3AD203B41FA5}">
                      <a16:colId xmlns:a16="http://schemas.microsoft.com/office/drawing/2014/main" val="2937426367"/>
                    </a:ext>
                  </a:extLst>
                </a:gridCol>
              </a:tblGrid>
              <a:tr h="370840">
                <a:tc>
                  <a:txBody>
                    <a:bodyPr/>
                    <a:lstStyle/>
                    <a:p>
                      <a:pPr algn="ctr"/>
                      <a:r>
                        <a:rPr lang="en-US" dirty="0" err="1"/>
                        <a:t>Protocolo</a:t>
                      </a:r>
                      <a:endParaRPr lang="en-US" dirty="0"/>
                    </a:p>
                  </a:txBody>
                  <a:tcPr/>
                </a:tc>
                <a:tc>
                  <a:txBody>
                    <a:bodyPr/>
                    <a:lstStyle/>
                    <a:p>
                      <a:pPr algn="ctr"/>
                      <a:r>
                        <a:rPr lang="en-US" dirty="0"/>
                        <a:t>Política de </a:t>
                      </a:r>
                      <a:r>
                        <a:rPr lang="en-US" dirty="0" err="1"/>
                        <a:t>Importaci</a:t>
                      </a:r>
                      <a:r>
                        <a:rPr lang="es-GT" dirty="0" err="1"/>
                        <a:t>ón</a:t>
                      </a:r>
                      <a:endParaRPr lang="en-US" dirty="0"/>
                    </a:p>
                  </a:txBody>
                  <a:tcPr/>
                </a:tc>
                <a:tc>
                  <a:txBody>
                    <a:bodyPr/>
                    <a:lstStyle/>
                    <a:p>
                      <a:pPr algn="ctr"/>
                      <a:r>
                        <a:rPr lang="es-GT" dirty="0"/>
                        <a:t>Política de Exportación</a:t>
                      </a:r>
                      <a:endParaRPr lang="en-US" dirty="0"/>
                    </a:p>
                  </a:txBody>
                  <a:tcPr/>
                </a:tc>
                <a:extLst>
                  <a:ext uri="{0D108BD9-81ED-4DB2-BD59-A6C34878D82A}">
                    <a16:rowId xmlns:a16="http://schemas.microsoft.com/office/drawing/2014/main" val="149370029"/>
                  </a:ext>
                </a:extLst>
              </a:tr>
              <a:tr h="370840">
                <a:tc>
                  <a:txBody>
                    <a:bodyPr/>
                    <a:lstStyle/>
                    <a:p>
                      <a:pPr algn="ctr"/>
                      <a:r>
                        <a:rPr lang="es-GT" dirty="0"/>
                        <a:t>BGP</a:t>
                      </a:r>
                      <a:endParaRPr lang="en-US" dirty="0"/>
                    </a:p>
                  </a:txBody>
                  <a:tcPr/>
                </a:tc>
                <a:tc>
                  <a:txBody>
                    <a:bodyPr/>
                    <a:lstStyle/>
                    <a:p>
                      <a:r>
                        <a:rPr lang="es-GT" dirty="0"/>
                        <a:t>Acepta todas las rutas BGP IPv4 recibidas y las importa en la tabla de enrutamiento inet.0</a:t>
                      </a:r>
                      <a:endParaRPr lang="en-US" dirty="0"/>
                    </a:p>
                  </a:txBody>
                  <a:tcPr/>
                </a:tc>
                <a:tc>
                  <a:txBody>
                    <a:bodyPr/>
                    <a:lstStyle/>
                    <a:p>
                      <a:r>
                        <a:rPr lang="es-GT" dirty="0" err="1"/>
                        <a:t>Re-anunciar</a:t>
                      </a:r>
                      <a:r>
                        <a:rPr lang="es-GT" dirty="0"/>
                        <a:t> todas las rutas activas BGP a los demás, mientras  mantiene reglas específicas del protocolo</a:t>
                      </a:r>
                      <a:endParaRPr lang="en-US" dirty="0"/>
                    </a:p>
                  </a:txBody>
                  <a:tcPr/>
                </a:tc>
                <a:extLst>
                  <a:ext uri="{0D108BD9-81ED-4DB2-BD59-A6C34878D82A}">
                    <a16:rowId xmlns:a16="http://schemas.microsoft.com/office/drawing/2014/main" val="2809935443"/>
                  </a:ext>
                </a:extLst>
              </a:tr>
              <a:tr h="370840">
                <a:tc>
                  <a:txBody>
                    <a:bodyPr/>
                    <a:lstStyle/>
                    <a:p>
                      <a:pPr algn="ctr"/>
                      <a:r>
                        <a:rPr lang="es-GT" dirty="0"/>
                        <a:t>OSPF</a:t>
                      </a:r>
                      <a:endParaRPr lang="en-US" dirty="0"/>
                    </a:p>
                  </a:txBody>
                  <a:tcPr/>
                </a:tc>
                <a:tc>
                  <a:txBody>
                    <a:bodyPr/>
                    <a:lstStyle/>
                    <a:p>
                      <a:r>
                        <a:rPr lang="es-GT" dirty="0"/>
                        <a:t>Acepta todas las rutas OSPF y las importa en la tabla de enrutamiento inet.0</a:t>
                      </a:r>
                      <a:endParaRPr lang="en-US" dirty="0"/>
                    </a:p>
                  </a:txBody>
                  <a:tcPr/>
                </a:tc>
                <a:tc>
                  <a:txBody>
                    <a:bodyPr/>
                    <a:lstStyle/>
                    <a:p>
                      <a:r>
                        <a:rPr lang="es-GT" dirty="0"/>
                        <a:t>Rechazar todo (El protocolo utiliza la inundación para anunciar las rutas locales y todas las rutas aprendidas por OSPF)</a:t>
                      </a:r>
                      <a:endParaRPr lang="en-US" dirty="0"/>
                    </a:p>
                  </a:txBody>
                  <a:tcPr/>
                </a:tc>
                <a:extLst>
                  <a:ext uri="{0D108BD9-81ED-4DB2-BD59-A6C34878D82A}">
                    <a16:rowId xmlns:a16="http://schemas.microsoft.com/office/drawing/2014/main" val="948448796"/>
                  </a:ext>
                </a:extLst>
              </a:tr>
              <a:tr h="370840">
                <a:tc>
                  <a:txBody>
                    <a:bodyPr/>
                    <a:lstStyle/>
                    <a:p>
                      <a:pPr algn="ctr"/>
                      <a:r>
                        <a:rPr lang="es-GT" dirty="0"/>
                        <a:t>IS-IS</a:t>
                      </a:r>
                      <a:endParaRPr lang="en-US" dirty="0"/>
                    </a:p>
                  </a:txBody>
                  <a:tcPr/>
                </a:tc>
                <a:tc>
                  <a:txBody>
                    <a:bodyPr/>
                    <a:lstStyle/>
                    <a:p>
                      <a:r>
                        <a:rPr lang="es-GT" dirty="0"/>
                        <a:t>Acepta todas las rutas IS-IS y las importa en la tabla de enrutamiento inet.0</a:t>
                      </a:r>
                      <a:endParaRPr lang="en-US" dirty="0"/>
                    </a:p>
                  </a:txBody>
                  <a:tcPr/>
                </a:tc>
                <a:tc>
                  <a:txBody>
                    <a:bodyPr/>
                    <a:lstStyle/>
                    <a:p>
                      <a:r>
                        <a:rPr lang="es-GT" dirty="0"/>
                        <a:t>Rechazar todo (El protocolo utiliza la inundación para anunciar las rutas locales y todas las rutas aprendidas por IS-IS)</a:t>
                      </a:r>
                      <a:endParaRPr lang="en-US" dirty="0"/>
                    </a:p>
                  </a:txBody>
                  <a:tcPr/>
                </a:tc>
                <a:extLst>
                  <a:ext uri="{0D108BD9-81ED-4DB2-BD59-A6C34878D82A}">
                    <a16:rowId xmlns:a16="http://schemas.microsoft.com/office/drawing/2014/main" val="4184397714"/>
                  </a:ext>
                </a:extLst>
              </a:tr>
            </a:tbl>
          </a:graphicData>
        </a:graphic>
      </p:graphicFrame>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D800CC2-3B72-4B48-86CD-2417F9E43178}"/>
                  </a:ext>
                </a:extLst>
              </p14:cNvPr>
              <p14:cNvContentPartPr/>
              <p14:nvPr/>
            </p14:nvContentPartPr>
            <p14:xfrm>
              <a:off x="4041360" y="2912040"/>
              <a:ext cx="1766520" cy="28800"/>
            </p14:xfrm>
          </p:contentPart>
        </mc:Choice>
        <mc:Fallback>
          <p:pic>
            <p:nvPicPr>
              <p:cNvPr id="6" name="Ink 5">
                <a:extLst>
                  <a:ext uri="{FF2B5EF4-FFF2-40B4-BE49-F238E27FC236}">
                    <a16:creationId xmlns:a16="http://schemas.microsoft.com/office/drawing/2014/main" id="{DD800CC2-3B72-4B48-86CD-2417F9E43178}"/>
                  </a:ext>
                </a:extLst>
              </p:cNvPr>
              <p:cNvPicPr/>
              <p:nvPr/>
            </p:nvPicPr>
            <p:blipFill>
              <a:blip r:embed="rId4"/>
              <a:stretch>
                <a:fillRect/>
              </a:stretch>
            </p:blipFill>
            <p:spPr>
              <a:xfrm>
                <a:off x="4032000" y="2902680"/>
                <a:ext cx="1785240" cy="47520"/>
              </a:xfrm>
              <a:prstGeom prst="rect">
                <a:avLst/>
              </a:prstGeom>
            </p:spPr>
          </p:pic>
        </mc:Fallback>
      </mc:AlternateContent>
    </p:spTree>
    <p:extLst>
      <p:ext uri="{BB962C8B-B14F-4D97-AF65-F5344CB8AC3E}">
        <p14:creationId xmlns:p14="http://schemas.microsoft.com/office/powerpoint/2010/main" val="272490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8D1F-8441-4792-A349-EEDA92ED27B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2351CB90-52F3-448B-842D-D4822C30E8EE}"/>
              </a:ext>
            </a:extLst>
          </p:cNvPr>
          <p:cNvSpPr>
            <a:spLocks noGrp="1"/>
          </p:cNvSpPr>
          <p:nvPr>
            <p:ph sz="quarter" idx="13"/>
          </p:nvPr>
        </p:nvSpPr>
        <p:spPr/>
        <p:txBody>
          <a:bodyPr/>
          <a:lstStyle/>
          <a:p>
            <a:r>
              <a:rPr lang="es-GT" dirty="0">
                <a:cs typeface="Calibri"/>
              </a:rPr>
              <a:t>14: Política de Enrutamiento</a:t>
            </a:r>
            <a:endParaRPr lang="es-ES" dirty="0"/>
          </a:p>
        </p:txBody>
      </p:sp>
      <p:sp>
        <p:nvSpPr>
          <p:cNvPr id="4" name="Content Placeholder 3">
            <a:extLst>
              <a:ext uri="{FF2B5EF4-FFF2-40B4-BE49-F238E27FC236}">
                <a16:creationId xmlns:a16="http://schemas.microsoft.com/office/drawing/2014/main" id="{F43D7E45-53AA-45F7-8FD3-C3B0A77DDCEE}"/>
              </a:ext>
            </a:extLst>
          </p:cNvPr>
          <p:cNvSpPr>
            <a:spLocks noGrp="1"/>
          </p:cNvSpPr>
          <p:nvPr>
            <p:ph idx="1"/>
          </p:nvPr>
        </p:nvSpPr>
        <p:spPr/>
        <p:txBody>
          <a:bodyPr/>
          <a:lstStyle/>
          <a:p>
            <a:r>
              <a:rPr lang="es-GT" dirty="0"/>
              <a:t>Política de Enrutamiento Predeterminada: RIP</a:t>
            </a:r>
          </a:p>
          <a:p>
            <a:pPr lvl="1"/>
            <a:r>
              <a:rPr lang="es-ES" dirty="0"/>
              <a:t>La política predeterminada para RIP es importar todas las rutas aprendidas de los vecinos configurados explícitamente</a:t>
            </a:r>
          </a:p>
          <a:p>
            <a:pPr lvl="1"/>
            <a:r>
              <a:rPr lang="es-ES" dirty="0"/>
              <a:t>De forma predeterminada, el software no exporta rutas a vecinos RIP, incluidas las rutas RIP.</a:t>
            </a:r>
            <a:endParaRPr lang="es-GT" dirty="0"/>
          </a:p>
          <a:p>
            <a:endParaRPr lang="en-US" dirty="0"/>
          </a:p>
        </p:txBody>
      </p:sp>
      <p:graphicFrame>
        <p:nvGraphicFramePr>
          <p:cNvPr id="5" name="Table 5">
            <a:extLst>
              <a:ext uri="{FF2B5EF4-FFF2-40B4-BE49-F238E27FC236}">
                <a16:creationId xmlns:a16="http://schemas.microsoft.com/office/drawing/2014/main" id="{C59167E3-4AD8-43EA-9FDA-F33F53717AAC}"/>
              </a:ext>
            </a:extLst>
          </p:cNvPr>
          <p:cNvGraphicFramePr>
            <a:graphicFrameLocks noGrp="1"/>
          </p:cNvGraphicFramePr>
          <p:nvPr>
            <p:extLst>
              <p:ext uri="{D42A27DB-BD31-4B8C-83A1-F6EECF244321}">
                <p14:modId xmlns:p14="http://schemas.microsoft.com/office/powerpoint/2010/main" val="1441213629"/>
              </p:ext>
            </p:extLst>
          </p:nvPr>
        </p:nvGraphicFramePr>
        <p:xfrm>
          <a:off x="868149" y="3918153"/>
          <a:ext cx="10455702" cy="1010920"/>
        </p:xfrm>
        <a:graphic>
          <a:graphicData uri="http://schemas.openxmlformats.org/drawingml/2006/table">
            <a:tbl>
              <a:tblPr firstRow="1" bandRow="1">
                <a:tableStyleId>{7DF18680-E054-41AD-8BC1-D1AEF772440D}</a:tableStyleId>
              </a:tblPr>
              <a:tblGrid>
                <a:gridCol w="1448179">
                  <a:extLst>
                    <a:ext uri="{9D8B030D-6E8A-4147-A177-3AD203B41FA5}">
                      <a16:colId xmlns:a16="http://schemas.microsoft.com/office/drawing/2014/main" val="1803432013"/>
                    </a:ext>
                  </a:extLst>
                </a:gridCol>
                <a:gridCol w="3970487">
                  <a:extLst>
                    <a:ext uri="{9D8B030D-6E8A-4147-A177-3AD203B41FA5}">
                      <a16:colId xmlns:a16="http://schemas.microsoft.com/office/drawing/2014/main" val="3007245621"/>
                    </a:ext>
                  </a:extLst>
                </a:gridCol>
                <a:gridCol w="5037036">
                  <a:extLst>
                    <a:ext uri="{9D8B030D-6E8A-4147-A177-3AD203B41FA5}">
                      <a16:colId xmlns:a16="http://schemas.microsoft.com/office/drawing/2014/main" val="2937426367"/>
                    </a:ext>
                  </a:extLst>
                </a:gridCol>
              </a:tblGrid>
              <a:tr h="370840">
                <a:tc>
                  <a:txBody>
                    <a:bodyPr/>
                    <a:lstStyle/>
                    <a:p>
                      <a:pPr algn="ctr"/>
                      <a:r>
                        <a:rPr lang="en-US" dirty="0" err="1"/>
                        <a:t>Protocolo</a:t>
                      </a:r>
                      <a:endParaRPr lang="en-US" dirty="0"/>
                    </a:p>
                  </a:txBody>
                  <a:tcPr/>
                </a:tc>
                <a:tc>
                  <a:txBody>
                    <a:bodyPr/>
                    <a:lstStyle/>
                    <a:p>
                      <a:pPr algn="ctr"/>
                      <a:r>
                        <a:rPr lang="en-US" dirty="0"/>
                        <a:t>Política de </a:t>
                      </a:r>
                      <a:r>
                        <a:rPr lang="en-US" dirty="0" err="1"/>
                        <a:t>Importaci</a:t>
                      </a:r>
                      <a:r>
                        <a:rPr lang="es-GT" dirty="0" err="1"/>
                        <a:t>ón</a:t>
                      </a:r>
                      <a:endParaRPr lang="en-US" dirty="0"/>
                    </a:p>
                  </a:txBody>
                  <a:tcPr/>
                </a:tc>
                <a:tc>
                  <a:txBody>
                    <a:bodyPr/>
                    <a:lstStyle/>
                    <a:p>
                      <a:pPr algn="ctr"/>
                      <a:r>
                        <a:rPr lang="es-GT" dirty="0"/>
                        <a:t>Política de Exportación</a:t>
                      </a:r>
                      <a:endParaRPr lang="en-US" dirty="0"/>
                    </a:p>
                  </a:txBody>
                  <a:tcPr/>
                </a:tc>
                <a:extLst>
                  <a:ext uri="{0D108BD9-81ED-4DB2-BD59-A6C34878D82A}">
                    <a16:rowId xmlns:a16="http://schemas.microsoft.com/office/drawing/2014/main" val="149370029"/>
                  </a:ext>
                </a:extLst>
              </a:tr>
              <a:tr h="370840">
                <a:tc>
                  <a:txBody>
                    <a:bodyPr/>
                    <a:lstStyle/>
                    <a:p>
                      <a:pPr algn="ctr"/>
                      <a:r>
                        <a:rPr lang="es-GT" dirty="0"/>
                        <a:t>RIP</a:t>
                      </a:r>
                      <a:endParaRPr lang="en-US" dirty="0"/>
                    </a:p>
                  </a:txBody>
                  <a:tcPr/>
                </a:tc>
                <a:tc>
                  <a:txBody>
                    <a:bodyPr/>
                    <a:lstStyle/>
                    <a:p>
                      <a:r>
                        <a:rPr lang="es-GT" dirty="0"/>
                        <a:t>Acepta todas las rutas RIP y las importa en la tabla de enrutamiento inet.0</a:t>
                      </a:r>
                      <a:endParaRPr lang="en-US" dirty="0"/>
                    </a:p>
                  </a:txBody>
                  <a:tcPr/>
                </a:tc>
                <a:tc>
                  <a:txBody>
                    <a:bodyPr/>
                    <a:lstStyle/>
                    <a:p>
                      <a:r>
                        <a:rPr lang="es-GT" dirty="0"/>
                        <a:t>Rechaza todo (incluyendo las propias rutas RIP)</a:t>
                      </a:r>
                      <a:endParaRPr lang="en-US" dirty="0"/>
                    </a:p>
                  </a:txBody>
                  <a:tcPr/>
                </a:tc>
                <a:extLst>
                  <a:ext uri="{0D108BD9-81ED-4DB2-BD59-A6C34878D82A}">
                    <a16:rowId xmlns:a16="http://schemas.microsoft.com/office/drawing/2014/main" val="2809935443"/>
                  </a:ext>
                </a:extLst>
              </a:tr>
            </a:tbl>
          </a:graphicData>
        </a:graphic>
      </p:graphicFrame>
    </p:spTree>
    <p:extLst>
      <p:ext uri="{BB962C8B-B14F-4D97-AF65-F5344CB8AC3E}">
        <p14:creationId xmlns:p14="http://schemas.microsoft.com/office/powerpoint/2010/main" val="182289408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3075</TotalTime>
  <Words>6780</Words>
  <Application>Microsoft Office PowerPoint</Application>
  <PresentationFormat>Widescreen</PresentationFormat>
  <Paragraphs>486</Paragraphs>
  <Slides>54</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Bahnschrift SemiBold</vt:lpstr>
      <vt:lpstr>Calibri</vt:lpstr>
      <vt:lpstr>Tema de Office</vt:lpstr>
      <vt:lpstr>Política de Enrutamiento</vt:lpstr>
      <vt:lpstr>Política de Enrutamiento de Importación y Exportación en Junos 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Política de Enrutamiento: Criterios de Coincidencia y Bloques de Acciones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Política de Enrutamiento: Case de Uso</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13</cp:revision>
  <dcterms:created xsi:type="dcterms:W3CDTF">2022-02-13T05:49:53Z</dcterms:created>
  <dcterms:modified xsi:type="dcterms:W3CDTF">2022-04-29T03:35:30Z</dcterms:modified>
</cp:coreProperties>
</file>